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2"/>
  </p:notesMasterIdLst>
  <p:sldIdLst>
    <p:sldId id="4364" r:id="rId6"/>
    <p:sldId id="257" r:id="rId7"/>
    <p:sldId id="259" r:id="rId8"/>
    <p:sldId id="258" r:id="rId9"/>
    <p:sldId id="280" r:id="rId10"/>
    <p:sldId id="4354" r:id="rId11"/>
    <p:sldId id="261" r:id="rId12"/>
    <p:sldId id="4355" r:id="rId13"/>
    <p:sldId id="4356" r:id="rId14"/>
    <p:sldId id="4357" r:id="rId15"/>
    <p:sldId id="4361" r:id="rId16"/>
    <p:sldId id="4359" r:id="rId17"/>
    <p:sldId id="4358" r:id="rId18"/>
    <p:sldId id="4362" r:id="rId19"/>
    <p:sldId id="4360" r:id="rId20"/>
    <p:sldId id="43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BFCEC-112B-49DA-B938-A79F5CC1B9C4}" v="102" dt="2020-03-01T18:13:43.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316" autoAdjust="0"/>
  </p:normalViewPr>
  <p:slideViewPr>
    <p:cSldViewPr snapToGrid="0">
      <p:cViewPr varScale="1">
        <p:scale>
          <a:sx n="66" d="100"/>
          <a:sy n="66" d="100"/>
        </p:scale>
        <p:origin x="5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Wilson" userId="cf67d0c9-7bd9-45ff-8746-f624fd94010f" providerId="ADAL" clId="{51DBFCEC-112B-49DA-B938-A79F5CC1B9C4}"/>
    <pc:docChg chg="undo redo custSel mod addSld delSld modSld sldOrd">
      <pc:chgData name="Doug Wilson" userId="cf67d0c9-7bd9-45ff-8746-f624fd94010f" providerId="ADAL" clId="{51DBFCEC-112B-49DA-B938-A79F5CC1B9C4}" dt="2020-03-01T20:14:41.241" v="3511" actId="20577"/>
      <pc:docMkLst>
        <pc:docMk/>
      </pc:docMkLst>
      <pc:sldChg chg="addSp delSp modSp del mod setBg setClrOvrMap">
        <pc:chgData name="Doug Wilson" userId="cf67d0c9-7bd9-45ff-8746-f624fd94010f" providerId="ADAL" clId="{51DBFCEC-112B-49DA-B938-A79F5CC1B9C4}" dt="2020-03-01T18:11:47.897" v="3391" actId="47"/>
        <pc:sldMkLst>
          <pc:docMk/>
          <pc:sldMk cId="1693355038" sldId="256"/>
        </pc:sldMkLst>
        <pc:spChg chg="mod ord">
          <ac:chgData name="Doug Wilson" userId="cf67d0c9-7bd9-45ff-8746-f624fd94010f" providerId="ADAL" clId="{51DBFCEC-112B-49DA-B938-A79F5CC1B9C4}" dt="2020-03-01T18:11:13.012" v="3356"/>
          <ac:spMkLst>
            <pc:docMk/>
            <pc:sldMk cId="1693355038" sldId="256"/>
            <ac:spMk id="2" creationId="{0FD42EA3-A167-40F2-A36C-5F877B5CA2D7}"/>
          </ac:spMkLst>
        </pc:spChg>
        <pc:spChg chg="mod ord">
          <ac:chgData name="Doug Wilson" userId="cf67d0c9-7bd9-45ff-8746-f624fd94010f" providerId="ADAL" clId="{51DBFCEC-112B-49DA-B938-A79F5CC1B9C4}" dt="2020-03-01T03:27:13.553" v="3142" actId="26606"/>
          <ac:spMkLst>
            <pc:docMk/>
            <pc:sldMk cId="1693355038" sldId="256"/>
            <ac:spMk id="3" creationId="{72A1DE04-1A74-4BC6-9B5C-E9314D6DDA0B}"/>
          </ac:spMkLst>
        </pc:spChg>
        <pc:spChg chg="add del">
          <ac:chgData name="Doug Wilson" userId="cf67d0c9-7bd9-45ff-8746-f624fd94010f" providerId="ADAL" clId="{51DBFCEC-112B-49DA-B938-A79F5CC1B9C4}" dt="2020-03-01T03:26:23.376" v="3123" actId="26606"/>
          <ac:spMkLst>
            <pc:docMk/>
            <pc:sldMk cId="1693355038" sldId="256"/>
            <ac:spMk id="5" creationId="{7A62E32F-BB65-43A8-8EB5-92346890E549}"/>
          </ac:spMkLst>
        </pc:spChg>
        <pc:spChg chg="add del">
          <ac:chgData name="Doug Wilson" userId="cf67d0c9-7bd9-45ff-8746-f624fd94010f" providerId="ADAL" clId="{51DBFCEC-112B-49DA-B938-A79F5CC1B9C4}" dt="2020-03-01T03:26:23.376" v="3123" actId="26606"/>
          <ac:spMkLst>
            <pc:docMk/>
            <pc:sldMk cId="1693355038" sldId="256"/>
            <ac:spMk id="6" creationId="{14E91B64-9FCC-451E-AFB4-A827D6329367}"/>
          </ac:spMkLst>
        </pc:spChg>
        <pc:spChg chg="add del">
          <ac:chgData name="Doug Wilson" userId="cf67d0c9-7bd9-45ff-8746-f624fd94010f" providerId="ADAL" clId="{51DBFCEC-112B-49DA-B938-A79F5CC1B9C4}" dt="2020-03-01T03:26:23.376" v="3123" actId="26606"/>
          <ac:spMkLst>
            <pc:docMk/>
            <pc:sldMk cId="1693355038" sldId="256"/>
            <ac:spMk id="8" creationId="{827B839B-9ADE-406B-8590-F1CAEDED45A1}"/>
          </ac:spMkLst>
        </pc:spChg>
        <pc:spChg chg="add del">
          <ac:chgData name="Doug Wilson" userId="cf67d0c9-7bd9-45ff-8746-f624fd94010f" providerId="ADAL" clId="{51DBFCEC-112B-49DA-B938-A79F5CC1B9C4}" dt="2020-02-29T18:23:39.484" v="154" actId="26606"/>
          <ac:spMkLst>
            <pc:docMk/>
            <pc:sldMk cId="1693355038" sldId="256"/>
            <ac:spMk id="9" creationId="{86295E7F-EA66-480B-B001-C8BE7CD61903}"/>
          </ac:spMkLst>
        </pc:spChg>
        <pc:spChg chg="add del">
          <ac:chgData name="Doug Wilson" userId="cf67d0c9-7bd9-45ff-8746-f624fd94010f" providerId="ADAL" clId="{51DBFCEC-112B-49DA-B938-A79F5CC1B9C4}" dt="2020-03-01T03:26:23.376" v="3123" actId="26606"/>
          <ac:spMkLst>
            <pc:docMk/>
            <pc:sldMk cId="1693355038" sldId="256"/>
            <ac:spMk id="10" creationId="{CFE45BF0-46DB-408C-B5F7-7B11716805D4}"/>
          </ac:spMkLst>
        </pc:spChg>
        <pc:spChg chg="add del">
          <ac:chgData name="Doug Wilson" userId="cf67d0c9-7bd9-45ff-8746-f624fd94010f" providerId="ADAL" clId="{51DBFCEC-112B-49DA-B938-A79F5CC1B9C4}" dt="2020-03-01T03:26:23.376" v="3123" actId="26606"/>
          <ac:spMkLst>
            <pc:docMk/>
            <pc:sldMk cId="1693355038" sldId="256"/>
            <ac:spMk id="12" creationId="{2AEBC8F2-97B1-41B4-93F1-2D289E197FBA}"/>
          </ac:spMkLst>
        </pc:spChg>
        <pc:spChg chg="add del">
          <ac:chgData name="Doug Wilson" userId="cf67d0c9-7bd9-45ff-8746-f624fd94010f" providerId="ADAL" clId="{51DBFCEC-112B-49DA-B938-A79F5CC1B9C4}" dt="2020-03-01T03:26:23.376" v="3123" actId="26606"/>
          <ac:spMkLst>
            <pc:docMk/>
            <pc:sldMk cId="1693355038" sldId="256"/>
            <ac:spMk id="14" creationId="{472E3A19-F5D5-48FC-BB9C-48C2F68F598B}"/>
          </ac:spMkLst>
        </pc:spChg>
        <pc:spChg chg="add del">
          <ac:chgData name="Doug Wilson" userId="cf67d0c9-7bd9-45ff-8746-f624fd94010f" providerId="ADAL" clId="{51DBFCEC-112B-49DA-B938-A79F5CC1B9C4}" dt="2020-02-29T18:23:42.094" v="156" actId="26606"/>
          <ac:spMkLst>
            <pc:docMk/>
            <pc:sldMk cId="1693355038" sldId="256"/>
            <ac:spMk id="15" creationId="{42C138A0-F8A6-4698-8710-6453CC230F98}"/>
          </ac:spMkLst>
        </pc:spChg>
        <pc:spChg chg="add del">
          <ac:chgData name="Doug Wilson" userId="cf67d0c9-7bd9-45ff-8746-f624fd94010f" providerId="ADAL" clId="{51DBFCEC-112B-49DA-B938-A79F5CC1B9C4}" dt="2020-02-29T18:23:42.094" v="156" actId="26606"/>
          <ac:spMkLst>
            <pc:docMk/>
            <pc:sldMk cId="1693355038" sldId="256"/>
            <ac:spMk id="16" creationId="{19C9EAEA-39D0-4B0E-A0EB-51E7B26740B1}"/>
          </ac:spMkLst>
        </pc:spChg>
        <pc:spChg chg="add del">
          <ac:chgData name="Doug Wilson" userId="cf67d0c9-7bd9-45ff-8746-f624fd94010f" providerId="ADAL" clId="{51DBFCEC-112B-49DA-B938-A79F5CC1B9C4}" dt="2020-02-29T18:23:42.094" v="156" actId="26606"/>
          <ac:spMkLst>
            <pc:docMk/>
            <pc:sldMk cId="1693355038" sldId="256"/>
            <ac:spMk id="18" creationId="{3873B707-463F-40B0-8227-E8CC6C67EB25}"/>
          </ac:spMkLst>
        </pc:spChg>
        <pc:spChg chg="add del">
          <ac:chgData name="Doug Wilson" userId="cf67d0c9-7bd9-45ff-8746-f624fd94010f" providerId="ADAL" clId="{51DBFCEC-112B-49DA-B938-A79F5CC1B9C4}" dt="2020-03-01T03:27:13.553" v="3142" actId="26606"/>
          <ac:spMkLst>
            <pc:docMk/>
            <pc:sldMk cId="1693355038" sldId="256"/>
            <ac:spMk id="19" creationId="{CDA1A2E9-63FE-408D-A803-8E306ECAB4B3}"/>
          </ac:spMkLst>
        </pc:spChg>
        <pc:spChg chg="add del">
          <ac:chgData name="Doug Wilson" userId="cf67d0c9-7bd9-45ff-8746-f624fd94010f" providerId="ADAL" clId="{51DBFCEC-112B-49DA-B938-A79F5CC1B9C4}" dt="2020-02-29T18:23:43.809" v="158" actId="26606"/>
          <ac:spMkLst>
            <pc:docMk/>
            <pc:sldMk cId="1693355038" sldId="256"/>
            <ac:spMk id="20" creationId="{4E2ED6F9-63C3-4A8D-9BB4-1EA62533B672}"/>
          </ac:spMkLst>
        </pc:spChg>
        <pc:spChg chg="add del">
          <ac:chgData name="Doug Wilson" userId="cf67d0c9-7bd9-45ff-8746-f624fd94010f" providerId="ADAL" clId="{51DBFCEC-112B-49DA-B938-A79F5CC1B9C4}" dt="2020-02-29T18:23:43.809" v="158" actId="26606"/>
          <ac:spMkLst>
            <pc:docMk/>
            <pc:sldMk cId="1693355038" sldId="256"/>
            <ac:spMk id="21" creationId="{6D72081E-AD41-4FBB-B02B-698A68DBCA5E}"/>
          </ac:spMkLst>
        </pc:spChg>
        <pc:spChg chg="add del">
          <ac:chgData name="Doug Wilson" userId="cf67d0c9-7bd9-45ff-8746-f624fd94010f" providerId="ADAL" clId="{51DBFCEC-112B-49DA-B938-A79F5CC1B9C4}" dt="2020-02-29T18:23:43.809" v="158" actId="26606"/>
          <ac:spMkLst>
            <pc:docMk/>
            <pc:sldMk cId="1693355038" sldId="256"/>
            <ac:spMk id="22" creationId="{716248AD-805F-41BF-9B57-FC53E5B32F98}"/>
          </ac:spMkLst>
        </pc:spChg>
        <pc:spChg chg="add del">
          <ac:chgData name="Doug Wilson" userId="cf67d0c9-7bd9-45ff-8746-f624fd94010f" providerId="ADAL" clId="{51DBFCEC-112B-49DA-B938-A79F5CC1B9C4}" dt="2020-02-29T18:23:43.809" v="158" actId="26606"/>
          <ac:spMkLst>
            <pc:docMk/>
            <pc:sldMk cId="1693355038" sldId="256"/>
            <ac:spMk id="23" creationId="{1F82758F-B2B3-4F0A-BB90-4BFFEDD166D6}"/>
          </ac:spMkLst>
        </pc:spChg>
        <pc:spChg chg="add del">
          <ac:chgData name="Doug Wilson" userId="cf67d0c9-7bd9-45ff-8746-f624fd94010f" providerId="ADAL" clId="{51DBFCEC-112B-49DA-B938-A79F5CC1B9C4}" dt="2020-03-01T03:27:13.553" v="3142" actId="26606"/>
          <ac:spMkLst>
            <pc:docMk/>
            <pc:sldMk cId="1693355038" sldId="256"/>
            <ac:spMk id="24" creationId="{FBE9F90C-C163-435B-9A68-D15C92D1CF2B}"/>
          </ac:spMkLst>
        </pc:spChg>
        <pc:spChg chg="add del">
          <ac:chgData name="Doug Wilson" userId="cf67d0c9-7bd9-45ff-8746-f624fd94010f" providerId="ADAL" clId="{51DBFCEC-112B-49DA-B938-A79F5CC1B9C4}" dt="2020-02-29T18:23:45.238" v="160" actId="26606"/>
          <ac:spMkLst>
            <pc:docMk/>
            <pc:sldMk cId="1693355038" sldId="256"/>
            <ac:spMk id="25" creationId="{4038CB10-1F5C-4D54-9DF7-12586DE5B007}"/>
          </ac:spMkLst>
        </pc:spChg>
        <pc:spChg chg="add del">
          <ac:chgData name="Doug Wilson" userId="cf67d0c9-7bd9-45ff-8746-f624fd94010f" providerId="ADAL" clId="{51DBFCEC-112B-49DA-B938-A79F5CC1B9C4}" dt="2020-02-29T18:23:45.238" v="160" actId="26606"/>
          <ac:spMkLst>
            <pc:docMk/>
            <pc:sldMk cId="1693355038" sldId="256"/>
            <ac:spMk id="26" creationId="{73ED6512-6858-4552-B699-9A97FE9A4EA2}"/>
          </ac:spMkLst>
        </pc:spChg>
        <pc:spChg chg="add del">
          <ac:chgData name="Doug Wilson" userId="cf67d0c9-7bd9-45ff-8746-f624fd94010f" providerId="ADAL" clId="{51DBFCEC-112B-49DA-B938-A79F5CC1B9C4}" dt="2020-02-29T18:23:46.443" v="162" actId="26606"/>
          <ac:spMkLst>
            <pc:docMk/>
            <pc:sldMk cId="1693355038" sldId="256"/>
            <ac:spMk id="28" creationId="{42C138A0-F8A6-4698-8710-6453CC230F98}"/>
          </ac:spMkLst>
        </pc:spChg>
        <pc:spChg chg="add del">
          <ac:chgData name="Doug Wilson" userId="cf67d0c9-7bd9-45ff-8746-f624fd94010f" providerId="ADAL" clId="{51DBFCEC-112B-49DA-B938-A79F5CC1B9C4}" dt="2020-02-29T18:23:46.443" v="162" actId="26606"/>
          <ac:spMkLst>
            <pc:docMk/>
            <pc:sldMk cId="1693355038" sldId="256"/>
            <ac:spMk id="30" creationId="{19C9EAEA-39D0-4B0E-A0EB-51E7B26740B1}"/>
          </ac:spMkLst>
        </pc:spChg>
        <pc:spChg chg="add del">
          <ac:chgData name="Doug Wilson" userId="cf67d0c9-7bd9-45ff-8746-f624fd94010f" providerId="ADAL" clId="{51DBFCEC-112B-49DA-B938-A79F5CC1B9C4}" dt="2020-02-29T18:23:46.443" v="162" actId="26606"/>
          <ac:spMkLst>
            <pc:docMk/>
            <pc:sldMk cId="1693355038" sldId="256"/>
            <ac:spMk id="31" creationId="{3873B707-463F-40B0-8227-E8CC6C67EB25}"/>
          </ac:spMkLst>
        </pc:spChg>
        <pc:spChg chg="add del">
          <ac:chgData name="Doug Wilson" userId="cf67d0c9-7bd9-45ff-8746-f624fd94010f" providerId="ADAL" clId="{51DBFCEC-112B-49DA-B938-A79F5CC1B9C4}" dt="2020-02-29T18:24:18.466" v="176" actId="26606"/>
          <ac:spMkLst>
            <pc:docMk/>
            <pc:sldMk cId="1693355038" sldId="256"/>
            <ac:spMk id="33" creationId="{86295E7F-EA66-480B-B001-C8BE7CD61903}"/>
          </ac:spMkLst>
        </pc:spChg>
        <pc:spChg chg="add del">
          <ac:chgData name="Doug Wilson" userId="cf67d0c9-7bd9-45ff-8746-f624fd94010f" providerId="ADAL" clId="{51DBFCEC-112B-49DA-B938-A79F5CC1B9C4}" dt="2020-03-01T03:27:13.553" v="3142" actId="26606"/>
          <ac:spMkLst>
            <pc:docMk/>
            <pc:sldMk cId="1693355038" sldId="256"/>
            <ac:spMk id="36" creationId="{1A882A9F-F4E9-4E23-8F0B-20B5DF42EAA9}"/>
          </ac:spMkLst>
        </pc:spChg>
        <pc:spChg chg="add del">
          <ac:chgData name="Doug Wilson" userId="cf67d0c9-7bd9-45ff-8746-f624fd94010f" providerId="ADAL" clId="{51DBFCEC-112B-49DA-B938-A79F5CC1B9C4}" dt="2020-02-29T18:25:52.107" v="188" actId="26606"/>
          <ac:spMkLst>
            <pc:docMk/>
            <pc:sldMk cId="1693355038" sldId="256"/>
            <ac:spMk id="37" creationId="{80E77EF8-2189-4516-B80B-C21C92782E6F}"/>
          </ac:spMkLst>
        </pc:spChg>
        <pc:spChg chg="add del">
          <ac:chgData name="Doug Wilson" userId="cf67d0c9-7bd9-45ff-8746-f624fd94010f" providerId="ADAL" clId="{51DBFCEC-112B-49DA-B938-A79F5CC1B9C4}" dt="2020-02-29T18:25:52.107" v="188" actId="26606"/>
          <ac:spMkLst>
            <pc:docMk/>
            <pc:sldMk cId="1693355038" sldId="256"/>
            <ac:spMk id="38" creationId="{5EE2DDD5-11CB-4342-95B2-FECE6DFCDA0B}"/>
          </ac:spMkLst>
        </pc:spChg>
        <pc:spChg chg="add del">
          <ac:chgData name="Doug Wilson" userId="cf67d0c9-7bd9-45ff-8746-f624fd94010f" providerId="ADAL" clId="{51DBFCEC-112B-49DA-B938-A79F5CC1B9C4}" dt="2020-02-29T18:27:53.116" v="216" actId="26606"/>
          <ac:spMkLst>
            <pc:docMk/>
            <pc:sldMk cId="1693355038" sldId="256"/>
            <ac:spMk id="39" creationId="{B775CD93-9DF2-48CB-9F57-1BCA9A46C7FA}"/>
          </ac:spMkLst>
        </pc:spChg>
        <pc:spChg chg="add del">
          <ac:chgData name="Doug Wilson" userId="cf67d0c9-7bd9-45ff-8746-f624fd94010f" providerId="ADAL" clId="{51DBFCEC-112B-49DA-B938-A79F5CC1B9C4}" dt="2020-02-29T18:25:24.646" v="185" actId="26606"/>
          <ac:spMkLst>
            <pc:docMk/>
            <pc:sldMk cId="1693355038" sldId="256"/>
            <ac:spMk id="40" creationId="{5434194B-EB56-4062-98C6-CB72F287E3F7}"/>
          </ac:spMkLst>
        </pc:spChg>
        <pc:spChg chg="add del">
          <ac:chgData name="Doug Wilson" userId="cf67d0c9-7bd9-45ff-8746-f624fd94010f" providerId="ADAL" clId="{51DBFCEC-112B-49DA-B938-A79F5CC1B9C4}" dt="2020-02-29T18:26:00.345" v="190" actId="26606"/>
          <ac:spMkLst>
            <pc:docMk/>
            <pc:sldMk cId="1693355038" sldId="256"/>
            <ac:spMk id="41" creationId="{F5A5F1D7-F0D0-4687-9BD3-CA6A0714C634}"/>
          </ac:spMkLst>
        </pc:spChg>
        <pc:spChg chg="add del">
          <ac:chgData name="Doug Wilson" userId="cf67d0c9-7bd9-45ff-8746-f624fd94010f" providerId="ADAL" clId="{51DBFCEC-112B-49DA-B938-A79F5CC1B9C4}" dt="2020-02-29T18:27:53.116" v="216" actId="26606"/>
          <ac:spMkLst>
            <pc:docMk/>
            <pc:sldMk cId="1693355038" sldId="256"/>
            <ac:spMk id="43" creationId="{6166C6D1-23AC-49C4-BA07-238E4E9F8CEB}"/>
          </ac:spMkLst>
        </pc:spChg>
        <pc:spChg chg="add del">
          <ac:chgData name="Doug Wilson" userId="cf67d0c9-7bd9-45ff-8746-f624fd94010f" providerId="ADAL" clId="{51DBFCEC-112B-49DA-B938-A79F5CC1B9C4}" dt="2020-02-29T18:25:24.646" v="185" actId="26606"/>
          <ac:spMkLst>
            <pc:docMk/>
            <pc:sldMk cId="1693355038" sldId="256"/>
            <ac:spMk id="44" creationId="{B817D9AD-5E85-4E85-AC3E-43E24FA91AA1}"/>
          </ac:spMkLst>
        </pc:spChg>
        <pc:spChg chg="add del">
          <ac:chgData name="Doug Wilson" userId="cf67d0c9-7bd9-45ff-8746-f624fd94010f" providerId="ADAL" clId="{51DBFCEC-112B-49DA-B938-A79F5CC1B9C4}" dt="2020-02-29T18:27:53.116" v="216" actId="26606"/>
          <ac:spMkLst>
            <pc:docMk/>
            <pc:sldMk cId="1693355038" sldId="256"/>
            <ac:spMk id="45" creationId="{1C091803-41C2-48E0-9228-5148460C7479}"/>
          </ac:spMkLst>
        </pc:spChg>
        <pc:spChg chg="add del">
          <ac:chgData name="Doug Wilson" userId="cf67d0c9-7bd9-45ff-8746-f624fd94010f" providerId="ADAL" clId="{51DBFCEC-112B-49DA-B938-A79F5CC1B9C4}" dt="2020-02-29T18:25:24.646" v="185" actId="26606"/>
          <ac:spMkLst>
            <pc:docMk/>
            <pc:sldMk cId="1693355038" sldId="256"/>
            <ac:spMk id="46" creationId="{F0810290-E788-4DE3-B716-DBE58CC6A8EF}"/>
          </ac:spMkLst>
        </pc:spChg>
        <pc:spChg chg="add del">
          <ac:chgData name="Doug Wilson" userId="cf67d0c9-7bd9-45ff-8746-f624fd94010f" providerId="ADAL" clId="{51DBFCEC-112B-49DA-B938-A79F5CC1B9C4}" dt="2020-02-29T18:26:00.345" v="190" actId="26606"/>
          <ac:spMkLst>
            <pc:docMk/>
            <pc:sldMk cId="1693355038" sldId="256"/>
            <ac:spMk id="47" creationId="{D5B0017B-2ECA-49AF-B397-DC140825DF8D}"/>
          </ac:spMkLst>
        </pc:spChg>
        <pc:spChg chg="add del">
          <ac:chgData name="Doug Wilson" userId="cf67d0c9-7bd9-45ff-8746-f624fd94010f" providerId="ADAL" clId="{51DBFCEC-112B-49DA-B938-A79F5CC1B9C4}" dt="2020-03-01T03:27:06.747" v="3134" actId="26606"/>
          <ac:spMkLst>
            <pc:docMk/>
            <pc:sldMk cId="1693355038" sldId="256"/>
            <ac:spMk id="57" creationId="{0C526D66-3621-4347-B1EF-342CBF4DB9C1}"/>
          </ac:spMkLst>
        </pc:spChg>
        <pc:spChg chg="add del">
          <ac:chgData name="Doug Wilson" userId="cf67d0c9-7bd9-45ff-8746-f624fd94010f" providerId="ADAL" clId="{51DBFCEC-112B-49DA-B938-A79F5CC1B9C4}" dt="2020-03-01T03:27:06.747" v="3134" actId="26606"/>
          <ac:spMkLst>
            <pc:docMk/>
            <pc:sldMk cId="1693355038" sldId="256"/>
            <ac:spMk id="59" creationId="{0193166D-DDF1-4F9A-A786-A7AEF5375C06}"/>
          </ac:spMkLst>
        </pc:spChg>
        <pc:spChg chg="add del">
          <ac:chgData name="Doug Wilson" userId="cf67d0c9-7bd9-45ff-8746-f624fd94010f" providerId="ADAL" clId="{51DBFCEC-112B-49DA-B938-A79F5CC1B9C4}" dt="2020-03-01T03:27:06.747" v="3134" actId="26606"/>
          <ac:spMkLst>
            <pc:docMk/>
            <pc:sldMk cId="1693355038" sldId="256"/>
            <ac:spMk id="61" creationId="{8A177BCC-4208-4795-8572-4D623BA1E2A0}"/>
          </ac:spMkLst>
        </pc:spChg>
        <pc:spChg chg="add del">
          <ac:chgData name="Doug Wilson" userId="cf67d0c9-7bd9-45ff-8746-f624fd94010f" providerId="ADAL" clId="{51DBFCEC-112B-49DA-B938-A79F5CC1B9C4}" dt="2020-03-01T03:27:06.747" v="3134" actId="26606"/>
          <ac:spMkLst>
            <pc:docMk/>
            <pc:sldMk cId="1693355038" sldId="256"/>
            <ac:spMk id="63" creationId="{E4EE7214-AC05-465E-A501-65AA04EF5E1A}"/>
          </ac:spMkLst>
        </pc:spChg>
        <pc:spChg chg="add del">
          <ac:chgData name="Doug Wilson" userId="cf67d0c9-7bd9-45ff-8746-f624fd94010f" providerId="ADAL" clId="{51DBFCEC-112B-49DA-B938-A79F5CC1B9C4}" dt="2020-03-01T03:27:07.785" v="3136" actId="26606"/>
          <ac:spMkLst>
            <pc:docMk/>
            <pc:sldMk cId="1693355038" sldId="256"/>
            <ac:spMk id="65" creationId="{5434194B-EB56-4062-98C6-CB72F287E3F7}"/>
          </ac:spMkLst>
        </pc:spChg>
        <pc:spChg chg="add del">
          <ac:chgData name="Doug Wilson" userId="cf67d0c9-7bd9-45ff-8746-f624fd94010f" providerId="ADAL" clId="{51DBFCEC-112B-49DA-B938-A79F5CC1B9C4}" dt="2020-03-01T03:27:07.785" v="3136" actId="26606"/>
          <ac:spMkLst>
            <pc:docMk/>
            <pc:sldMk cId="1693355038" sldId="256"/>
            <ac:spMk id="67" creationId="{B817D9AD-5E85-4E85-AC3E-43E24FA91AA1}"/>
          </ac:spMkLst>
        </pc:spChg>
        <pc:spChg chg="add del">
          <ac:chgData name="Doug Wilson" userId="cf67d0c9-7bd9-45ff-8746-f624fd94010f" providerId="ADAL" clId="{51DBFCEC-112B-49DA-B938-A79F5CC1B9C4}" dt="2020-03-01T03:27:07.785" v="3136" actId="26606"/>
          <ac:spMkLst>
            <pc:docMk/>
            <pc:sldMk cId="1693355038" sldId="256"/>
            <ac:spMk id="68" creationId="{F0810290-E788-4DE3-B716-DBE58CC6A8EF}"/>
          </ac:spMkLst>
        </pc:spChg>
        <pc:spChg chg="add del">
          <ac:chgData name="Doug Wilson" userId="cf67d0c9-7bd9-45ff-8746-f624fd94010f" providerId="ADAL" clId="{51DBFCEC-112B-49DA-B938-A79F5CC1B9C4}" dt="2020-03-01T03:27:09.428" v="3138" actId="26606"/>
          <ac:spMkLst>
            <pc:docMk/>
            <pc:sldMk cId="1693355038" sldId="256"/>
            <ac:spMk id="70" creationId="{6EFFF4A2-EB01-4738-9824-8D9A72A51BB9}"/>
          </ac:spMkLst>
        </pc:spChg>
        <pc:spChg chg="add del">
          <ac:chgData name="Doug Wilson" userId="cf67d0c9-7bd9-45ff-8746-f624fd94010f" providerId="ADAL" clId="{51DBFCEC-112B-49DA-B938-A79F5CC1B9C4}" dt="2020-03-01T03:27:09.428" v="3138" actId="26606"/>
          <ac:spMkLst>
            <pc:docMk/>
            <pc:sldMk cId="1693355038" sldId="256"/>
            <ac:spMk id="71" creationId="{23D97D8B-CFC5-431A-AA32-93C4522A6EE6}"/>
          </ac:spMkLst>
        </pc:spChg>
        <pc:spChg chg="add del">
          <ac:chgData name="Doug Wilson" userId="cf67d0c9-7bd9-45ff-8746-f624fd94010f" providerId="ADAL" clId="{51DBFCEC-112B-49DA-B938-A79F5CC1B9C4}" dt="2020-03-01T03:27:10.475" v="3140" actId="26606"/>
          <ac:spMkLst>
            <pc:docMk/>
            <pc:sldMk cId="1693355038" sldId="256"/>
            <ac:spMk id="75" creationId="{5434194B-EB56-4062-98C6-CB72F287E3F7}"/>
          </ac:spMkLst>
        </pc:spChg>
        <pc:spChg chg="add del">
          <ac:chgData name="Doug Wilson" userId="cf67d0c9-7bd9-45ff-8746-f624fd94010f" providerId="ADAL" clId="{51DBFCEC-112B-49DA-B938-A79F5CC1B9C4}" dt="2020-03-01T03:27:10.475" v="3140" actId="26606"/>
          <ac:spMkLst>
            <pc:docMk/>
            <pc:sldMk cId="1693355038" sldId="256"/>
            <ac:spMk id="77" creationId="{B817D9AD-5E85-4E85-AC3E-43E24FA91AA1}"/>
          </ac:spMkLst>
        </pc:spChg>
        <pc:spChg chg="add del">
          <ac:chgData name="Doug Wilson" userId="cf67d0c9-7bd9-45ff-8746-f624fd94010f" providerId="ADAL" clId="{51DBFCEC-112B-49DA-B938-A79F5CC1B9C4}" dt="2020-03-01T03:27:10.475" v="3140" actId="26606"/>
          <ac:spMkLst>
            <pc:docMk/>
            <pc:sldMk cId="1693355038" sldId="256"/>
            <ac:spMk id="78" creationId="{F0810290-E788-4DE3-B716-DBE58CC6A8EF}"/>
          </ac:spMkLst>
        </pc:spChg>
        <pc:spChg chg="add del">
          <ac:chgData name="Doug Wilson" userId="cf67d0c9-7bd9-45ff-8746-f624fd94010f" providerId="ADAL" clId="{51DBFCEC-112B-49DA-B938-A79F5CC1B9C4}" dt="2020-03-01T03:27:13.553" v="3142" actId="26606"/>
          <ac:spMkLst>
            <pc:docMk/>
            <pc:sldMk cId="1693355038" sldId="256"/>
            <ac:spMk id="80" creationId="{0C526D66-3621-4347-B1EF-342CBF4DB9C1}"/>
          </ac:spMkLst>
        </pc:spChg>
        <pc:spChg chg="add del">
          <ac:chgData name="Doug Wilson" userId="cf67d0c9-7bd9-45ff-8746-f624fd94010f" providerId="ADAL" clId="{51DBFCEC-112B-49DA-B938-A79F5CC1B9C4}" dt="2020-03-01T03:27:13.553" v="3142" actId="26606"/>
          <ac:spMkLst>
            <pc:docMk/>
            <pc:sldMk cId="1693355038" sldId="256"/>
            <ac:spMk id="81" creationId="{0193166D-DDF1-4F9A-A786-A7AEF5375C06}"/>
          </ac:spMkLst>
        </pc:spChg>
        <pc:spChg chg="add del">
          <ac:chgData name="Doug Wilson" userId="cf67d0c9-7bd9-45ff-8746-f624fd94010f" providerId="ADAL" clId="{51DBFCEC-112B-49DA-B938-A79F5CC1B9C4}" dt="2020-03-01T03:27:13.553" v="3142" actId="26606"/>
          <ac:spMkLst>
            <pc:docMk/>
            <pc:sldMk cId="1693355038" sldId="256"/>
            <ac:spMk id="82" creationId="{8A177BCC-4208-4795-8572-4D623BA1E2A0}"/>
          </ac:spMkLst>
        </pc:spChg>
        <pc:spChg chg="add del">
          <ac:chgData name="Doug Wilson" userId="cf67d0c9-7bd9-45ff-8746-f624fd94010f" providerId="ADAL" clId="{51DBFCEC-112B-49DA-B938-A79F5CC1B9C4}" dt="2020-03-01T03:27:13.553" v="3142" actId="26606"/>
          <ac:spMkLst>
            <pc:docMk/>
            <pc:sldMk cId="1693355038" sldId="256"/>
            <ac:spMk id="83" creationId="{E4EE7214-AC05-465E-A501-65AA04EF5E1A}"/>
          </ac:spMkLst>
        </pc:spChg>
        <pc:grpChg chg="add del">
          <ac:chgData name="Doug Wilson" userId="cf67d0c9-7bd9-45ff-8746-f624fd94010f" providerId="ADAL" clId="{51DBFCEC-112B-49DA-B938-A79F5CC1B9C4}" dt="2020-02-29T18:23:42.094" v="156" actId="26606"/>
          <ac:grpSpMkLst>
            <pc:docMk/>
            <pc:sldMk cId="1693355038" sldId="256"/>
            <ac:grpSpMk id="17" creationId="{032D8612-31EB-44CF-A1D0-14FD4C705424}"/>
          </ac:grpSpMkLst>
        </pc:grpChg>
        <pc:grpChg chg="add del">
          <ac:chgData name="Doug Wilson" userId="cf67d0c9-7bd9-45ff-8746-f624fd94010f" providerId="ADAL" clId="{51DBFCEC-112B-49DA-B938-A79F5CC1B9C4}" dt="2020-02-29T18:23:46.443" v="162" actId="26606"/>
          <ac:grpSpMkLst>
            <pc:docMk/>
            <pc:sldMk cId="1693355038" sldId="256"/>
            <ac:grpSpMk id="29" creationId="{032D8612-31EB-44CF-A1D0-14FD4C705424}"/>
          </ac:grpSpMkLst>
        </pc:grpChg>
        <pc:grpChg chg="add del">
          <ac:chgData name="Doug Wilson" userId="cf67d0c9-7bd9-45ff-8746-f624fd94010f" providerId="ADAL" clId="{51DBFCEC-112B-49DA-B938-A79F5CC1B9C4}" dt="2020-02-29T18:26:00.345" v="190" actId="26606"/>
          <ac:grpSpMkLst>
            <pc:docMk/>
            <pc:sldMk cId="1693355038" sldId="256"/>
            <ac:grpSpMk id="48" creationId="{AE1C45F0-260A-458C-96ED-C1F6D2151219}"/>
          </ac:grpSpMkLst>
        </pc:grpChg>
        <pc:grpChg chg="add del">
          <ac:chgData name="Doug Wilson" userId="cf67d0c9-7bd9-45ff-8746-f624fd94010f" providerId="ADAL" clId="{51DBFCEC-112B-49DA-B938-A79F5CC1B9C4}" dt="2020-03-01T03:27:09.428" v="3138" actId="26606"/>
          <ac:grpSpMkLst>
            <pc:docMk/>
            <pc:sldMk cId="1693355038" sldId="256"/>
            <ac:grpSpMk id="72" creationId="{F91EAA54-AC0A-4AEF-ACE5-B1DD3DC8173B}"/>
          </ac:grpSpMkLst>
        </pc:grpChg>
        <pc:picChg chg="add del mod">
          <ac:chgData name="Doug Wilson" userId="cf67d0c9-7bd9-45ff-8746-f624fd94010f" providerId="ADAL" clId="{51DBFCEC-112B-49DA-B938-A79F5CC1B9C4}" dt="2020-02-29T18:24:33.638" v="177" actId="478"/>
          <ac:picMkLst>
            <pc:docMk/>
            <pc:sldMk cId="1693355038" sldId="256"/>
            <ac:picMk id="4" creationId="{5614456B-B080-4DA2-A967-178468A23495}"/>
          </ac:picMkLst>
        </pc:picChg>
        <pc:picChg chg="add mod ord">
          <ac:chgData name="Doug Wilson" userId="cf67d0c9-7bd9-45ff-8746-f624fd94010f" providerId="ADAL" clId="{51DBFCEC-112B-49DA-B938-A79F5CC1B9C4}" dt="2020-03-01T03:27:13.553" v="3142" actId="26606"/>
          <ac:picMkLst>
            <pc:docMk/>
            <pc:sldMk cId="1693355038" sldId="256"/>
            <ac:picMk id="7" creationId="{9B290380-8A92-4FD4-A238-ADB5752789DF}"/>
          </ac:picMkLst>
        </pc:picChg>
        <pc:picChg chg="add del mod">
          <ac:chgData name="Doug Wilson" userId="cf67d0c9-7bd9-45ff-8746-f624fd94010f" providerId="ADAL" clId="{51DBFCEC-112B-49DA-B938-A79F5CC1B9C4}" dt="2020-02-29T18:24:16.793" v="172"/>
          <ac:picMkLst>
            <pc:docMk/>
            <pc:sldMk cId="1693355038" sldId="256"/>
            <ac:picMk id="27" creationId="{23D629DC-6D0A-436C-937B-158D5794493A}"/>
          </ac:picMkLst>
        </pc:picChg>
        <pc:picChg chg="add del mod ord">
          <ac:chgData name="Doug Wilson" userId="cf67d0c9-7bd9-45ff-8746-f624fd94010f" providerId="ADAL" clId="{51DBFCEC-112B-49DA-B938-A79F5CC1B9C4}" dt="2020-02-29T18:26:03.334" v="191" actId="478"/>
          <ac:picMkLst>
            <pc:docMk/>
            <pc:sldMk cId="1693355038" sldId="256"/>
            <ac:picMk id="32" creationId="{386608E5-CD60-4B7D-84CF-7ADA5EC7BCF0}"/>
          </ac:picMkLst>
        </pc:picChg>
        <pc:picChg chg="add del mod">
          <ac:chgData name="Doug Wilson" userId="cf67d0c9-7bd9-45ff-8746-f624fd94010f" providerId="ADAL" clId="{51DBFCEC-112B-49DA-B938-A79F5CC1B9C4}" dt="2020-03-01T00:37:04.037" v="3070"/>
          <ac:picMkLst>
            <pc:docMk/>
            <pc:sldMk cId="1693355038" sldId="256"/>
            <ac:picMk id="35" creationId="{3130D252-A9A4-45F1-8330-FE19EF49C2DF}"/>
          </ac:picMkLst>
        </pc:picChg>
        <pc:picChg chg="add del">
          <ac:chgData name="Doug Wilson" userId="cf67d0c9-7bd9-45ff-8746-f624fd94010f" providerId="ADAL" clId="{51DBFCEC-112B-49DA-B938-A79F5CC1B9C4}" dt="2020-02-29T18:25:24.646" v="185" actId="26606"/>
          <ac:picMkLst>
            <pc:docMk/>
            <pc:sldMk cId="1693355038" sldId="256"/>
            <ac:picMk id="42" creationId="{B3746DB1-35A8-422F-9955-4F8E75DBB077}"/>
          </ac:picMkLst>
        </pc:picChg>
        <pc:picChg chg="add del mod">
          <ac:chgData name="Doug Wilson" userId="cf67d0c9-7bd9-45ff-8746-f624fd94010f" providerId="ADAL" clId="{51DBFCEC-112B-49DA-B938-A79F5CC1B9C4}" dt="2020-02-29T18:27:52.147" v="214"/>
          <ac:picMkLst>
            <pc:docMk/>
            <pc:sldMk cId="1693355038" sldId="256"/>
            <ac:picMk id="51" creationId="{711584E7-0CB4-4D6D-BB5B-08A3EE17CAC3}"/>
          </ac:picMkLst>
        </pc:picChg>
        <pc:picChg chg="add mod">
          <ac:chgData name="Doug Wilson" userId="cf67d0c9-7bd9-45ff-8746-f624fd94010f" providerId="ADAL" clId="{51DBFCEC-112B-49DA-B938-A79F5CC1B9C4}" dt="2020-03-01T03:27:31.217" v="3145" actId="1076"/>
          <ac:picMkLst>
            <pc:docMk/>
            <pc:sldMk cId="1693355038" sldId="256"/>
            <ac:picMk id="52" creationId="{2E07F88F-05B6-4CE8-98CA-643828CC6D4B}"/>
          </ac:picMkLst>
        </pc:picChg>
        <pc:picChg chg="add del">
          <ac:chgData name="Doug Wilson" userId="cf67d0c9-7bd9-45ff-8746-f624fd94010f" providerId="ADAL" clId="{51DBFCEC-112B-49DA-B938-A79F5CC1B9C4}" dt="2020-03-01T03:27:07.785" v="3136" actId="26606"/>
          <ac:picMkLst>
            <pc:docMk/>
            <pc:sldMk cId="1693355038" sldId="256"/>
            <ac:picMk id="66" creationId="{B3746DB1-35A8-422F-9955-4F8E75DBB077}"/>
          </ac:picMkLst>
        </pc:picChg>
        <pc:picChg chg="add del">
          <ac:chgData name="Doug Wilson" userId="cf67d0c9-7bd9-45ff-8746-f624fd94010f" providerId="ADAL" clId="{51DBFCEC-112B-49DA-B938-A79F5CC1B9C4}" dt="2020-03-01T03:27:10.475" v="3140" actId="26606"/>
          <ac:picMkLst>
            <pc:docMk/>
            <pc:sldMk cId="1693355038" sldId="256"/>
            <ac:picMk id="76" creationId="{B3746DB1-35A8-422F-9955-4F8E75DBB077}"/>
          </ac:picMkLst>
        </pc:picChg>
        <pc:cxnChg chg="add del">
          <ac:chgData name="Doug Wilson" userId="cf67d0c9-7bd9-45ff-8746-f624fd94010f" providerId="ADAL" clId="{51DBFCEC-112B-49DA-B938-A79F5CC1B9C4}" dt="2020-02-29T18:23:39.484" v="154" actId="26606"/>
          <ac:cxnSpMkLst>
            <pc:docMk/>
            <pc:sldMk cId="1693355038" sldId="256"/>
            <ac:cxnSpMk id="11" creationId="{E126E481-B945-4179-BD79-05E96E9B29E1}"/>
          </ac:cxnSpMkLst>
        </pc:cxnChg>
        <pc:cxnChg chg="add del">
          <ac:chgData name="Doug Wilson" userId="cf67d0c9-7bd9-45ff-8746-f624fd94010f" providerId="ADAL" clId="{51DBFCEC-112B-49DA-B938-A79F5CC1B9C4}" dt="2020-02-29T18:24:18.466" v="176" actId="26606"/>
          <ac:cxnSpMkLst>
            <pc:docMk/>
            <pc:sldMk cId="1693355038" sldId="256"/>
            <ac:cxnSpMk id="34" creationId="{E126E481-B945-4179-BD79-05E96E9B29E1}"/>
          </ac:cxnSpMkLst>
        </pc:cxnChg>
        <pc:cxnChg chg="add del">
          <ac:chgData name="Doug Wilson" userId="cf67d0c9-7bd9-45ff-8746-f624fd94010f" providerId="ADAL" clId="{51DBFCEC-112B-49DA-B938-A79F5CC1B9C4}" dt="2020-02-29T18:26:00.345" v="190" actId="26606"/>
          <ac:cxnSpMkLst>
            <pc:docMk/>
            <pc:sldMk cId="1693355038" sldId="256"/>
            <ac:cxnSpMk id="49" creationId="{6CF1BAF6-AD41-4082-B212-8A1F9A2E8779}"/>
          </ac:cxnSpMkLst>
        </pc:cxnChg>
      </pc:sldChg>
      <pc:sldChg chg="addSp delSp modSp mod setBg setClrOvrMap delDesignElem">
        <pc:chgData name="Doug Wilson" userId="cf67d0c9-7bd9-45ff-8746-f624fd94010f" providerId="ADAL" clId="{51DBFCEC-112B-49DA-B938-A79F5CC1B9C4}" dt="2020-03-01T18:12:20.178" v="3431" actId="6549"/>
        <pc:sldMkLst>
          <pc:docMk/>
          <pc:sldMk cId="3526698533" sldId="257"/>
        </pc:sldMkLst>
        <pc:spChg chg="mod">
          <ac:chgData name="Doug Wilson" userId="cf67d0c9-7bd9-45ff-8746-f624fd94010f" providerId="ADAL" clId="{51DBFCEC-112B-49DA-B938-A79F5CC1B9C4}" dt="2020-03-01T18:12:12.160" v="3422" actId="26606"/>
          <ac:spMkLst>
            <pc:docMk/>
            <pc:sldMk cId="3526698533" sldId="257"/>
            <ac:spMk id="2" creationId="{7238A553-0CEF-4904-9FF5-75EA8C563BAF}"/>
          </ac:spMkLst>
        </pc:spChg>
        <pc:spChg chg="add del mod">
          <ac:chgData name="Doug Wilson" userId="cf67d0c9-7bd9-45ff-8746-f624fd94010f" providerId="ADAL" clId="{51DBFCEC-112B-49DA-B938-A79F5CC1B9C4}" dt="2020-03-01T03:28:15.344" v="3167" actId="26606"/>
          <ac:spMkLst>
            <pc:docMk/>
            <pc:sldMk cId="3526698533" sldId="257"/>
            <ac:spMk id="3" creationId="{DBC06C79-2FD9-4B8F-B179-DBF8EE3CD6A9}"/>
          </ac:spMkLst>
        </pc:spChg>
        <pc:spChg chg="add del">
          <ac:chgData name="Doug Wilson" userId="cf67d0c9-7bd9-45ff-8746-f624fd94010f" providerId="ADAL" clId="{51DBFCEC-112B-49DA-B938-A79F5CC1B9C4}" dt="2020-03-01T03:27:58.730" v="3149" actId="26606"/>
          <ac:spMkLst>
            <pc:docMk/>
            <pc:sldMk cId="3526698533" sldId="257"/>
            <ac:spMk id="7" creationId="{DBC06C79-2FD9-4B8F-B179-DBF8EE3CD6A9}"/>
          </ac:spMkLst>
        </pc:spChg>
        <pc:spChg chg="add del">
          <ac:chgData name="Doug Wilson" userId="cf67d0c9-7bd9-45ff-8746-f624fd94010f" providerId="ADAL" clId="{51DBFCEC-112B-49DA-B938-A79F5CC1B9C4}" dt="2020-03-01T03:27:58.730" v="3149" actId="26606"/>
          <ac:spMkLst>
            <pc:docMk/>
            <pc:sldMk cId="3526698533" sldId="257"/>
            <ac:spMk id="8" creationId="{827B839B-9ADE-406B-8590-F1CAEDED45A1}"/>
          </ac:spMkLst>
        </pc:spChg>
        <pc:spChg chg="add del">
          <ac:chgData name="Doug Wilson" userId="cf67d0c9-7bd9-45ff-8746-f624fd94010f" providerId="ADAL" clId="{51DBFCEC-112B-49DA-B938-A79F5CC1B9C4}" dt="2020-03-01T03:27:58.730" v="3149" actId="26606"/>
          <ac:spMkLst>
            <pc:docMk/>
            <pc:sldMk cId="3526698533" sldId="257"/>
            <ac:spMk id="10" creationId="{CFE45BF0-46DB-408C-B5F7-7B11716805D4}"/>
          </ac:spMkLst>
        </pc:spChg>
        <pc:spChg chg="add del">
          <ac:chgData name="Doug Wilson" userId="cf67d0c9-7bd9-45ff-8746-f624fd94010f" providerId="ADAL" clId="{51DBFCEC-112B-49DA-B938-A79F5CC1B9C4}" dt="2020-03-01T03:27:58.730" v="3149" actId="26606"/>
          <ac:spMkLst>
            <pc:docMk/>
            <pc:sldMk cId="3526698533" sldId="257"/>
            <ac:spMk id="12" creationId="{2AEBC8F2-97B1-41B4-93F1-2D289E197FBA}"/>
          </ac:spMkLst>
        </pc:spChg>
        <pc:spChg chg="add del">
          <ac:chgData name="Doug Wilson" userId="cf67d0c9-7bd9-45ff-8746-f624fd94010f" providerId="ADAL" clId="{51DBFCEC-112B-49DA-B938-A79F5CC1B9C4}" dt="2020-03-01T03:27:58.730" v="3149" actId="26606"/>
          <ac:spMkLst>
            <pc:docMk/>
            <pc:sldMk cId="3526698533" sldId="257"/>
            <ac:spMk id="14" creationId="{472E3A19-F5D5-48FC-BB9C-48C2F68F598B}"/>
          </ac:spMkLst>
        </pc:spChg>
        <pc:spChg chg="add del">
          <ac:chgData name="Doug Wilson" userId="cf67d0c9-7bd9-45ff-8746-f624fd94010f" providerId="ADAL" clId="{51DBFCEC-112B-49DA-B938-A79F5CC1B9C4}" dt="2020-03-01T03:27:58.730" v="3149" actId="26606"/>
          <ac:spMkLst>
            <pc:docMk/>
            <pc:sldMk cId="3526698533" sldId="257"/>
            <ac:spMk id="16" creationId="{7A62E32F-BB65-43A8-8EB5-92346890E549}"/>
          </ac:spMkLst>
        </pc:spChg>
        <pc:spChg chg="add del">
          <ac:chgData name="Doug Wilson" userId="cf67d0c9-7bd9-45ff-8746-f624fd94010f" providerId="ADAL" clId="{51DBFCEC-112B-49DA-B938-A79F5CC1B9C4}" dt="2020-03-01T03:27:58.730" v="3149" actId="26606"/>
          <ac:spMkLst>
            <pc:docMk/>
            <pc:sldMk cId="3526698533" sldId="257"/>
            <ac:spMk id="18" creationId="{14E91B64-9FCC-451E-AFB4-A827D6329367}"/>
          </ac:spMkLst>
        </pc:spChg>
        <pc:spChg chg="add del">
          <ac:chgData name="Doug Wilson" userId="cf67d0c9-7bd9-45ff-8746-f624fd94010f" providerId="ADAL" clId="{51DBFCEC-112B-49DA-B938-A79F5CC1B9C4}" dt="2020-03-01T03:27:59.874" v="3151" actId="26606"/>
          <ac:spMkLst>
            <pc:docMk/>
            <pc:sldMk cId="3526698533" sldId="257"/>
            <ac:spMk id="20" creationId="{3B854194-185D-494D-905C-7C7CB2E30F6E}"/>
          </ac:spMkLst>
        </pc:spChg>
        <pc:spChg chg="add del">
          <ac:chgData name="Doug Wilson" userId="cf67d0c9-7bd9-45ff-8746-f624fd94010f" providerId="ADAL" clId="{51DBFCEC-112B-49DA-B938-A79F5CC1B9C4}" dt="2020-03-01T03:27:59.874" v="3151" actId="26606"/>
          <ac:spMkLst>
            <pc:docMk/>
            <pc:sldMk cId="3526698533" sldId="257"/>
            <ac:spMk id="21" creationId="{B4F5FA0D-0104-4987-8241-EFF7C85B88DE}"/>
          </ac:spMkLst>
        </pc:spChg>
        <pc:spChg chg="add del">
          <ac:chgData name="Doug Wilson" userId="cf67d0c9-7bd9-45ff-8746-f624fd94010f" providerId="ADAL" clId="{51DBFCEC-112B-49DA-B938-A79F5CC1B9C4}" dt="2020-03-01T03:27:59.874" v="3151" actId="26606"/>
          <ac:spMkLst>
            <pc:docMk/>
            <pc:sldMk cId="3526698533" sldId="257"/>
            <ac:spMk id="23" creationId="{DBC06C79-2FD9-4B8F-B179-DBF8EE3CD6A9}"/>
          </ac:spMkLst>
        </pc:spChg>
        <pc:spChg chg="add del">
          <ac:chgData name="Doug Wilson" userId="cf67d0c9-7bd9-45ff-8746-f624fd94010f" providerId="ADAL" clId="{51DBFCEC-112B-49DA-B938-A79F5CC1B9C4}" dt="2020-03-01T03:28:02.916" v="3153" actId="26606"/>
          <ac:spMkLst>
            <pc:docMk/>
            <pc:sldMk cId="3526698533" sldId="257"/>
            <ac:spMk id="25" creationId="{3A5B4632-C963-4296-86F0-79AA9EA5AE98}"/>
          </ac:spMkLst>
        </pc:spChg>
        <pc:spChg chg="add del">
          <ac:chgData name="Doug Wilson" userId="cf67d0c9-7bd9-45ff-8746-f624fd94010f" providerId="ADAL" clId="{51DBFCEC-112B-49DA-B938-A79F5CC1B9C4}" dt="2020-03-01T03:28:06.197" v="3155" actId="26606"/>
          <ac:spMkLst>
            <pc:docMk/>
            <pc:sldMk cId="3526698533" sldId="257"/>
            <ac:spMk id="28" creationId="{C7FA33FF-088D-4F16-95A2-2C64D353DEA8}"/>
          </ac:spMkLst>
        </pc:spChg>
        <pc:spChg chg="add del">
          <ac:chgData name="Doug Wilson" userId="cf67d0c9-7bd9-45ff-8746-f624fd94010f" providerId="ADAL" clId="{51DBFCEC-112B-49DA-B938-A79F5CC1B9C4}" dt="2020-03-01T03:28:06.197" v="3155" actId="26606"/>
          <ac:spMkLst>
            <pc:docMk/>
            <pc:sldMk cId="3526698533" sldId="257"/>
            <ac:spMk id="29" creationId="{A376EFB1-01CF-419F-ABF1-2AF02BBFCBD1}"/>
          </ac:spMkLst>
        </pc:spChg>
        <pc:spChg chg="add del">
          <ac:chgData name="Doug Wilson" userId="cf67d0c9-7bd9-45ff-8746-f624fd94010f" providerId="ADAL" clId="{51DBFCEC-112B-49DA-B938-A79F5CC1B9C4}" dt="2020-03-01T03:28:06.197" v="3155" actId="26606"/>
          <ac:spMkLst>
            <pc:docMk/>
            <pc:sldMk cId="3526698533" sldId="257"/>
            <ac:spMk id="30" creationId="{FF9DEA15-78BD-4750-AA18-B9F28A6D5AB8}"/>
          </ac:spMkLst>
        </pc:spChg>
        <pc:spChg chg="add del">
          <ac:chgData name="Doug Wilson" userId="cf67d0c9-7bd9-45ff-8746-f624fd94010f" providerId="ADAL" clId="{51DBFCEC-112B-49DA-B938-A79F5CC1B9C4}" dt="2020-03-01T03:28:06.197" v="3155" actId="26606"/>
          <ac:spMkLst>
            <pc:docMk/>
            <pc:sldMk cId="3526698533" sldId="257"/>
            <ac:spMk id="31" creationId="{DBC06C79-2FD9-4B8F-B179-DBF8EE3CD6A9}"/>
          </ac:spMkLst>
        </pc:spChg>
        <pc:spChg chg="add del">
          <ac:chgData name="Doug Wilson" userId="cf67d0c9-7bd9-45ff-8746-f624fd94010f" providerId="ADAL" clId="{51DBFCEC-112B-49DA-B938-A79F5CC1B9C4}" dt="2020-03-01T18:11:54.733" v="3404"/>
          <ac:spMkLst>
            <pc:docMk/>
            <pc:sldMk cId="3526698533" sldId="257"/>
            <ac:spMk id="33" creationId="{8D70B121-56F4-4848-B38B-182089D909FA}"/>
          </ac:spMkLst>
        </pc:spChg>
        <pc:spChg chg="add del mod">
          <ac:chgData name="Doug Wilson" userId="cf67d0c9-7bd9-45ff-8746-f624fd94010f" providerId="ADAL" clId="{51DBFCEC-112B-49DA-B938-A79F5CC1B9C4}" dt="2020-03-01T18:12:20.178" v="3431" actId="6549"/>
          <ac:spMkLst>
            <pc:docMk/>
            <pc:sldMk cId="3526698533" sldId="257"/>
            <ac:spMk id="35" creationId="{DBC06C79-2FD9-4B8F-B179-DBF8EE3CD6A9}"/>
          </ac:spMkLst>
        </pc:spChg>
        <pc:spChg chg="add del">
          <ac:chgData name="Doug Wilson" userId="cf67d0c9-7bd9-45ff-8746-f624fd94010f" providerId="ADAL" clId="{51DBFCEC-112B-49DA-B938-A79F5CC1B9C4}" dt="2020-03-01T18:12:01.274" v="3413" actId="26606"/>
          <ac:spMkLst>
            <pc:docMk/>
            <pc:sldMk cId="3526698533" sldId="257"/>
            <ac:spMk id="40" creationId="{603AE127-802C-459A-A612-DB85B67F0DC0}"/>
          </ac:spMkLst>
        </pc:spChg>
        <pc:spChg chg="add del">
          <ac:chgData name="Doug Wilson" userId="cf67d0c9-7bd9-45ff-8746-f624fd94010f" providerId="ADAL" clId="{51DBFCEC-112B-49DA-B938-A79F5CC1B9C4}" dt="2020-03-01T18:12:01.274" v="3413" actId="26606"/>
          <ac:spMkLst>
            <pc:docMk/>
            <pc:sldMk cId="3526698533" sldId="257"/>
            <ac:spMk id="42" creationId="{9323D83D-50D6-4040-A58B-FCEA340F886A}"/>
          </ac:spMkLst>
        </pc:spChg>
        <pc:spChg chg="add del">
          <ac:chgData name="Doug Wilson" userId="cf67d0c9-7bd9-45ff-8746-f624fd94010f" providerId="ADAL" clId="{51DBFCEC-112B-49DA-B938-A79F5CC1B9C4}" dt="2020-03-01T18:12:01.274" v="3413" actId="26606"/>
          <ac:spMkLst>
            <pc:docMk/>
            <pc:sldMk cId="3526698533" sldId="257"/>
            <ac:spMk id="46" creationId="{F10FD715-4DCE-4779-B634-EC78315EA213}"/>
          </ac:spMkLst>
        </pc:spChg>
        <pc:spChg chg="add del">
          <ac:chgData name="Doug Wilson" userId="cf67d0c9-7bd9-45ff-8746-f624fd94010f" providerId="ADAL" clId="{51DBFCEC-112B-49DA-B938-A79F5CC1B9C4}" dt="2020-03-01T18:12:06.791" v="3418" actId="26606"/>
          <ac:spMkLst>
            <pc:docMk/>
            <pc:sldMk cId="3526698533" sldId="257"/>
            <ac:spMk id="50" creationId="{E80B86A7-A1EC-475B-9166-88902B033A38}"/>
          </ac:spMkLst>
        </pc:spChg>
        <pc:spChg chg="add del">
          <ac:chgData name="Doug Wilson" userId="cf67d0c9-7bd9-45ff-8746-f624fd94010f" providerId="ADAL" clId="{51DBFCEC-112B-49DA-B938-A79F5CC1B9C4}" dt="2020-03-01T18:12:06.791" v="3418" actId="26606"/>
          <ac:spMkLst>
            <pc:docMk/>
            <pc:sldMk cId="3526698533" sldId="257"/>
            <ac:spMk id="51" creationId="{C2C29CB1-9F74-4879-A6AF-AEA67B6F1F4D}"/>
          </ac:spMkLst>
        </pc:spChg>
        <pc:spChg chg="add del">
          <ac:chgData name="Doug Wilson" userId="cf67d0c9-7bd9-45ff-8746-f624fd94010f" providerId="ADAL" clId="{51DBFCEC-112B-49DA-B938-A79F5CC1B9C4}" dt="2020-03-01T18:12:06.791" v="3418" actId="26606"/>
          <ac:spMkLst>
            <pc:docMk/>
            <pc:sldMk cId="3526698533" sldId="257"/>
            <ac:spMk id="52" creationId="{7E2C7115-5336-410C-AD71-0F0952A2E5A7}"/>
          </ac:spMkLst>
        </pc:spChg>
        <pc:spChg chg="add del">
          <ac:chgData name="Doug Wilson" userId="cf67d0c9-7bd9-45ff-8746-f624fd94010f" providerId="ADAL" clId="{51DBFCEC-112B-49DA-B938-A79F5CC1B9C4}" dt="2020-03-01T18:12:12.147" v="3421" actId="26606"/>
          <ac:spMkLst>
            <pc:docMk/>
            <pc:sldMk cId="3526698533" sldId="257"/>
            <ac:spMk id="54" creationId="{8DF4D7F6-81B5-452A-9CE6-76D81F91D41B}"/>
          </ac:spMkLst>
        </pc:spChg>
        <pc:spChg chg="add del">
          <ac:chgData name="Doug Wilson" userId="cf67d0c9-7bd9-45ff-8746-f624fd94010f" providerId="ADAL" clId="{51DBFCEC-112B-49DA-B938-A79F5CC1B9C4}" dt="2020-03-01T18:12:12.147" v="3421" actId="26606"/>
          <ac:spMkLst>
            <pc:docMk/>
            <pc:sldMk cId="3526698533" sldId="257"/>
            <ac:spMk id="55" creationId="{4600514D-20FB-4559-97DC-D1DC39E6C3DE}"/>
          </ac:spMkLst>
        </pc:spChg>
        <pc:spChg chg="add del">
          <ac:chgData name="Doug Wilson" userId="cf67d0c9-7bd9-45ff-8746-f624fd94010f" providerId="ADAL" clId="{51DBFCEC-112B-49DA-B938-A79F5CC1B9C4}" dt="2020-03-01T18:12:12.147" v="3421" actId="26606"/>
          <ac:spMkLst>
            <pc:docMk/>
            <pc:sldMk cId="3526698533" sldId="257"/>
            <ac:spMk id="56" creationId="{266F638A-E405-4AC0-B984-72E5813B0DD1}"/>
          </ac:spMkLst>
        </pc:spChg>
        <pc:spChg chg="add del">
          <ac:chgData name="Doug Wilson" userId="cf67d0c9-7bd9-45ff-8746-f624fd94010f" providerId="ADAL" clId="{51DBFCEC-112B-49DA-B938-A79F5CC1B9C4}" dt="2020-03-01T18:12:12.147" v="3421" actId="26606"/>
          <ac:spMkLst>
            <pc:docMk/>
            <pc:sldMk cId="3526698533" sldId="257"/>
            <ac:spMk id="59" creationId="{27B538D5-95DB-47ED-9CB4-34AE5BF78E6B}"/>
          </ac:spMkLst>
        </pc:spChg>
        <pc:graphicFrameChg chg="add del">
          <ac:chgData name="Doug Wilson" userId="cf67d0c9-7bd9-45ff-8746-f624fd94010f" providerId="ADAL" clId="{51DBFCEC-112B-49DA-B938-A79F5CC1B9C4}" dt="2020-03-01T03:27:55.942" v="3147" actId="26606"/>
          <ac:graphicFrameMkLst>
            <pc:docMk/>
            <pc:sldMk cId="3526698533" sldId="257"/>
            <ac:graphicFrameMk id="5" creationId="{E5B6D8FF-8C57-4B66-9473-96B9485F2FFB}"/>
          </ac:graphicFrameMkLst>
        </pc:graphicFrameChg>
        <pc:graphicFrameChg chg="add del">
          <ac:chgData name="Doug Wilson" userId="cf67d0c9-7bd9-45ff-8746-f624fd94010f" providerId="ADAL" clId="{51DBFCEC-112B-49DA-B938-A79F5CC1B9C4}" dt="2020-03-01T03:28:02.916" v="3153" actId="26606"/>
          <ac:graphicFrameMkLst>
            <pc:docMk/>
            <pc:sldMk cId="3526698533" sldId="257"/>
            <ac:graphicFrameMk id="26" creationId="{1515DD94-2B63-46F7-9D41-B139F287A329}"/>
          </ac:graphicFrameMkLst>
        </pc:graphicFrameChg>
        <pc:picChg chg="add del">
          <ac:chgData name="Doug Wilson" userId="cf67d0c9-7bd9-45ff-8746-f624fd94010f" providerId="ADAL" clId="{51DBFCEC-112B-49DA-B938-A79F5CC1B9C4}" dt="2020-03-01T03:27:59.874" v="3151" actId="26606"/>
          <ac:picMkLst>
            <pc:docMk/>
            <pc:sldMk cId="3526698533" sldId="257"/>
            <ac:picMk id="22" creationId="{2897127E-6CEF-446C-BE87-93B7C46E49D1}"/>
          </ac:picMkLst>
        </pc:picChg>
        <pc:cxnChg chg="add del">
          <ac:chgData name="Doug Wilson" userId="cf67d0c9-7bd9-45ff-8746-f624fd94010f" providerId="ADAL" clId="{51DBFCEC-112B-49DA-B938-A79F5CC1B9C4}" dt="2020-03-01T18:11:54.733" v="3404"/>
          <ac:cxnSpMkLst>
            <pc:docMk/>
            <pc:sldMk cId="3526698533" sldId="257"/>
            <ac:cxnSpMk id="34" creationId="{2D72A2C9-F3CA-4216-8BAD-FA4C970C3C4E}"/>
          </ac:cxnSpMkLst>
        </pc:cxnChg>
        <pc:cxnChg chg="add del">
          <ac:chgData name="Doug Wilson" userId="cf67d0c9-7bd9-45ff-8746-f624fd94010f" providerId="ADAL" clId="{51DBFCEC-112B-49DA-B938-A79F5CC1B9C4}" dt="2020-03-01T18:12:01.274" v="3413" actId="26606"/>
          <ac:cxnSpMkLst>
            <pc:docMk/>
            <pc:sldMk cId="3526698533" sldId="257"/>
            <ac:cxnSpMk id="44" creationId="{1A1FE6BB-DFB2-4080-9B5E-076EF5DDE67B}"/>
          </ac:cxnSpMkLst>
        </pc:cxnChg>
        <pc:cxnChg chg="add del">
          <ac:chgData name="Doug Wilson" userId="cf67d0c9-7bd9-45ff-8746-f624fd94010f" providerId="ADAL" clId="{51DBFCEC-112B-49DA-B938-A79F5CC1B9C4}" dt="2020-03-01T18:12:05.029" v="3416" actId="26606"/>
          <ac:cxnSpMkLst>
            <pc:docMk/>
            <pc:sldMk cId="3526698533" sldId="257"/>
            <ac:cxnSpMk id="48" creationId="{0B5F7E3B-C5F1-40E0-A491-558BAFBC1127}"/>
          </ac:cxnSpMkLst>
        </pc:cxnChg>
        <pc:cxnChg chg="add del">
          <ac:chgData name="Doug Wilson" userId="cf67d0c9-7bd9-45ff-8746-f624fd94010f" providerId="ADAL" clId="{51DBFCEC-112B-49DA-B938-A79F5CC1B9C4}" dt="2020-03-01T18:12:12.147" v="3421" actId="26606"/>
          <ac:cxnSpMkLst>
            <pc:docMk/>
            <pc:sldMk cId="3526698533" sldId="257"/>
            <ac:cxnSpMk id="57" creationId="{7D1CBE93-B17D-4509-843C-82287C38032A}"/>
          </ac:cxnSpMkLst>
        </pc:cxnChg>
        <pc:cxnChg chg="add del">
          <ac:chgData name="Doug Wilson" userId="cf67d0c9-7bd9-45ff-8746-f624fd94010f" providerId="ADAL" clId="{51DBFCEC-112B-49DA-B938-A79F5CC1B9C4}" dt="2020-03-01T18:12:12.147" v="3421" actId="26606"/>
          <ac:cxnSpMkLst>
            <pc:docMk/>
            <pc:sldMk cId="3526698533" sldId="257"/>
            <ac:cxnSpMk id="58" creationId="{AE6277B4-6A43-48AB-89B2-3442221619CC}"/>
          </ac:cxnSpMkLst>
        </pc:cxnChg>
        <pc:cxnChg chg="add">
          <ac:chgData name="Doug Wilson" userId="cf67d0c9-7bd9-45ff-8746-f624fd94010f" providerId="ADAL" clId="{51DBFCEC-112B-49DA-B938-A79F5CC1B9C4}" dt="2020-03-01T18:12:12.160" v="3422" actId="26606"/>
          <ac:cxnSpMkLst>
            <pc:docMk/>
            <pc:sldMk cId="3526698533" sldId="257"/>
            <ac:cxnSpMk id="61" creationId="{0B5F7E3B-C5F1-40E0-A491-558BAFBC1127}"/>
          </ac:cxnSpMkLst>
        </pc:cxnChg>
      </pc:sldChg>
      <pc:sldChg chg="addSp delSp modSp add mod setBg delDesignElem">
        <pc:chgData name="Doug Wilson" userId="cf67d0c9-7bd9-45ff-8746-f624fd94010f" providerId="ADAL" clId="{51DBFCEC-112B-49DA-B938-A79F5CC1B9C4}" dt="2020-03-01T18:13:14.149" v="3443" actId="26606"/>
        <pc:sldMkLst>
          <pc:docMk/>
          <pc:sldMk cId="1367116362" sldId="258"/>
        </pc:sldMkLst>
        <pc:spChg chg="del">
          <ac:chgData name="Doug Wilson" userId="cf67d0c9-7bd9-45ff-8746-f624fd94010f" providerId="ADAL" clId="{51DBFCEC-112B-49DA-B938-A79F5CC1B9C4}" dt="2020-02-29T17:50:36.242" v="2" actId="478"/>
          <ac:spMkLst>
            <pc:docMk/>
            <pc:sldMk cId="1367116362" sldId="258"/>
            <ac:spMk id="2" creationId="{DDF90664-74C9-438D-A53F-C5359D553F89}"/>
          </ac:spMkLst>
        </pc:spChg>
        <pc:spChg chg="mod">
          <ac:chgData name="Doug Wilson" userId="cf67d0c9-7bd9-45ff-8746-f624fd94010f" providerId="ADAL" clId="{51DBFCEC-112B-49DA-B938-A79F5CC1B9C4}" dt="2020-03-01T18:13:14.149" v="3443" actId="26606"/>
          <ac:spMkLst>
            <pc:docMk/>
            <pc:sldMk cId="1367116362" sldId="258"/>
            <ac:spMk id="3" creationId="{7BE79CDD-64B5-4866-B5A6-063997107CCC}"/>
          </ac:spMkLst>
        </pc:spChg>
        <pc:spChg chg="add del">
          <ac:chgData name="Doug Wilson" userId="cf67d0c9-7bd9-45ff-8746-f624fd94010f" providerId="ADAL" clId="{51DBFCEC-112B-49DA-B938-A79F5CC1B9C4}" dt="2020-03-01T18:11:54.733" v="3404"/>
          <ac:spMkLst>
            <pc:docMk/>
            <pc:sldMk cId="1367116362" sldId="258"/>
            <ac:spMk id="9" creationId="{59A309A7-1751-4ABE-A3C1-EEC40366AD89}"/>
          </ac:spMkLst>
        </pc:spChg>
        <pc:spChg chg="add del">
          <ac:chgData name="Doug Wilson" userId="cf67d0c9-7bd9-45ff-8746-f624fd94010f" providerId="ADAL" clId="{51DBFCEC-112B-49DA-B938-A79F5CC1B9C4}" dt="2020-03-01T18:11:54.733" v="3404"/>
          <ac:spMkLst>
            <pc:docMk/>
            <pc:sldMk cId="1367116362" sldId="258"/>
            <ac:spMk id="11" creationId="{967D8EB6-EAE1-4F9C-B398-83321E287204}"/>
          </ac:spMkLst>
        </pc:spChg>
        <pc:picChg chg="add mod">
          <ac:chgData name="Doug Wilson" userId="cf67d0c9-7bd9-45ff-8746-f624fd94010f" providerId="ADAL" clId="{51DBFCEC-112B-49DA-B938-A79F5CC1B9C4}" dt="2020-03-01T18:13:14.149" v="3443" actId="26606"/>
          <ac:picMkLst>
            <pc:docMk/>
            <pc:sldMk cId="1367116362" sldId="258"/>
            <ac:picMk id="4" creationId="{2DEE721B-3083-4D9A-A5CE-AEC810103B93}"/>
          </ac:picMkLst>
        </pc:picChg>
      </pc:sldChg>
      <pc:sldChg chg="addSp delSp modSp add mod ord setBg setClrOvrMap delDesignElem">
        <pc:chgData name="Doug Wilson" userId="cf67d0c9-7bd9-45ff-8746-f624fd94010f" providerId="ADAL" clId="{51DBFCEC-112B-49DA-B938-A79F5CC1B9C4}" dt="2020-03-01T18:13:08.401" v="3442" actId="1076"/>
        <pc:sldMkLst>
          <pc:docMk/>
          <pc:sldMk cId="3826599828" sldId="259"/>
        </pc:sldMkLst>
        <pc:spChg chg="mod">
          <ac:chgData name="Doug Wilson" userId="cf67d0c9-7bd9-45ff-8746-f624fd94010f" providerId="ADAL" clId="{51DBFCEC-112B-49DA-B938-A79F5CC1B9C4}" dt="2020-03-01T18:12:37.463" v="3434" actId="26606"/>
          <ac:spMkLst>
            <pc:docMk/>
            <pc:sldMk cId="3826599828" sldId="259"/>
            <ac:spMk id="2" creationId="{C3700FDB-CE57-4760-A06B-D5C53A950251}"/>
          </ac:spMkLst>
        </pc:spChg>
        <pc:spChg chg="mod ord">
          <ac:chgData name="Doug Wilson" userId="cf67d0c9-7bd9-45ff-8746-f624fd94010f" providerId="ADAL" clId="{51DBFCEC-112B-49DA-B938-A79F5CC1B9C4}" dt="2020-03-01T18:12:37.463" v="3434" actId="26606"/>
          <ac:spMkLst>
            <pc:docMk/>
            <pc:sldMk cId="3826599828" sldId="259"/>
            <ac:spMk id="3" creationId="{3BE991C2-95F0-45B5-84C7-1AC0A8174862}"/>
          </ac:spMkLst>
        </pc:spChg>
        <pc:spChg chg="ord">
          <ac:chgData name="Doug Wilson" userId="cf67d0c9-7bd9-45ff-8746-f624fd94010f" providerId="ADAL" clId="{51DBFCEC-112B-49DA-B938-A79F5CC1B9C4}" dt="2020-03-01T03:28:31.410" v="3169" actId="26606"/>
          <ac:spMkLst>
            <pc:docMk/>
            <pc:sldMk cId="3826599828" sldId="259"/>
            <ac:spMk id="5" creationId="{AA8CBB2F-5C83-4E40-B71F-6C84B4E3E034}"/>
          </ac:spMkLst>
        </pc:spChg>
        <pc:spChg chg="del">
          <ac:chgData name="Doug Wilson" userId="cf67d0c9-7bd9-45ff-8746-f624fd94010f" providerId="ADAL" clId="{51DBFCEC-112B-49DA-B938-A79F5CC1B9C4}" dt="2020-02-29T17:51:47.231" v="50"/>
          <ac:spMkLst>
            <pc:docMk/>
            <pc:sldMk cId="3826599828" sldId="259"/>
            <ac:spMk id="14" creationId="{F10FD715-4DCE-4779-B634-EC78315EA213}"/>
          </ac:spMkLst>
        </pc:spChg>
        <pc:spChg chg="del">
          <ac:chgData name="Doug Wilson" userId="cf67d0c9-7bd9-45ff-8746-f624fd94010f" providerId="ADAL" clId="{51DBFCEC-112B-49DA-B938-A79F5CC1B9C4}" dt="2020-02-29T17:51:47.231" v="50"/>
          <ac:spMkLst>
            <pc:docMk/>
            <pc:sldMk cId="3826599828" sldId="259"/>
            <ac:spMk id="15" creationId="{603AE127-802C-459A-A612-DB85B67F0DC0}"/>
          </ac:spMkLst>
        </pc:spChg>
        <pc:spChg chg="del">
          <ac:chgData name="Doug Wilson" userId="cf67d0c9-7bd9-45ff-8746-f624fd94010f" providerId="ADAL" clId="{51DBFCEC-112B-49DA-B938-A79F5CC1B9C4}" dt="2020-02-29T17:51:47.231" v="50"/>
          <ac:spMkLst>
            <pc:docMk/>
            <pc:sldMk cId="3826599828" sldId="259"/>
            <ac:spMk id="16" creationId="{9323D83D-50D6-4040-A58B-FCEA340F886A}"/>
          </ac:spMkLst>
        </pc:spChg>
        <pc:spChg chg="add del">
          <ac:chgData name="Doug Wilson" userId="cf67d0c9-7bd9-45ff-8746-f624fd94010f" providerId="ADAL" clId="{51DBFCEC-112B-49DA-B938-A79F5CC1B9C4}" dt="2020-03-01T18:11:54.733" v="3404"/>
          <ac:spMkLst>
            <pc:docMk/>
            <pc:sldMk cId="3826599828" sldId="259"/>
            <ac:spMk id="18" creationId="{003713C1-2FB2-413B-BF91-3AE41726FB7A}"/>
          </ac:spMkLst>
        </pc:spChg>
        <pc:spChg chg="add del">
          <ac:chgData name="Doug Wilson" userId="cf67d0c9-7bd9-45ff-8746-f624fd94010f" providerId="ADAL" clId="{51DBFCEC-112B-49DA-B938-A79F5CC1B9C4}" dt="2020-03-01T18:11:54.733" v="3404"/>
          <ac:spMkLst>
            <pc:docMk/>
            <pc:sldMk cId="3826599828" sldId="259"/>
            <ac:spMk id="20" creationId="{90795B4D-5022-4A7F-A01D-8D880B7CDBE6}"/>
          </ac:spMkLst>
        </pc:spChg>
        <pc:spChg chg="add del">
          <ac:chgData name="Doug Wilson" userId="cf67d0c9-7bd9-45ff-8746-f624fd94010f" providerId="ADAL" clId="{51DBFCEC-112B-49DA-B938-A79F5CC1B9C4}" dt="2020-03-01T18:11:54.733" v="3404"/>
          <ac:spMkLst>
            <pc:docMk/>
            <pc:sldMk cId="3826599828" sldId="259"/>
            <ac:spMk id="22" creationId="{AFD19018-DE7C-4796-ADF2-AD2EB0FC0D9C}"/>
          </ac:spMkLst>
        </pc:spChg>
        <pc:spChg chg="add del">
          <ac:chgData name="Doug Wilson" userId="cf67d0c9-7bd9-45ff-8746-f624fd94010f" providerId="ADAL" clId="{51DBFCEC-112B-49DA-B938-A79F5CC1B9C4}" dt="2020-03-01T18:11:54.733" v="3404"/>
          <ac:spMkLst>
            <pc:docMk/>
            <pc:sldMk cId="3826599828" sldId="259"/>
            <ac:spMk id="24" creationId="{B1A0A2C2-4F85-44AF-8708-8DCA4B550CB8}"/>
          </ac:spMkLst>
        </pc:spChg>
        <pc:picChg chg="mod">
          <ac:chgData name="Doug Wilson" userId="cf67d0c9-7bd9-45ff-8746-f624fd94010f" providerId="ADAL" clId="{51DBFCEC-112B-49DA-B938-A79F5CC1B9C4}" dt="2020-03-01T18:13:05.851" v="3441" actId="1076"/>
          <ac:picMkLst>
            <pc:docMk/>
            <pc:sldMk cId="3826599828" sldId="259"/>
            <ac:picMk id="6" creationId="{8AE8207A-62AF-4DF4-AD96-C7661A386952}"/>
          </ac:picMkLst>
        </pc:picChg>
        <pc:picChg chg="mod ord">
          <ac:chgData name="Doug Wilson" userId="cf67d0c9-7bd9-45ff-8746-f624fd94010f" providerId="ADAL" clId="{51DBFCEC-112B-49DA-B938-A79F5CC1B9C4}" dt="2020-03-01T18:12:58.504" v="3440" actId="1076"/>
          <ac:picMkLst>
            <pc:docMk/>
            <pc:sldMk cId="3826599828" sldId="259"/>
            <ac:picMk id="7" creationId="{CB42525C-227C-436F-BB7C-DD609108B0DC}"/>
          </ac:picMkLst>
        </pc:picChg>
        <pc:picChg chg="mod">
          <ac:chgData name="Doug Wilson" userId="cf67d0c9-7bd9-45ff-8746-f624fd94010f" providerId="ADAL" clId="{51DBFCEC-112B-49DA-B938-A79F5CC1B9C4}" dt="2020-03-01T18:13:08.401" v="3442" actId="1076"/>
          <ac:picMkLst>
            <pc:docMk/>
            <pc:sldMk cId="3826599828" sldId="259"/>
            <ac:picMk id="13" creationId="{81B6D9EF-8D32-4D4F-96B7-40B66458345E}"/>
          </ac:picMkLst>
        </pc:picChg>
        <pc:cxnChg chg="del">
          <ac:chgData name="Doug Wilson" userId="cf67d0c9-7bd9-45ff-8746-f624fd94010f" providerId="ADAL" clId="{51DBFCEC-112B-49DA-B938-A79F5CC1B9C4}" dt="2020-02-29T17:51:47.231" v="50"/>
          <ac:cxnSpMkLst>
            <pc:docMk/>
            <pc:sldMk cId="3826599828" sldId="259"/>
            <ac:cxnSpMk id="17" creationId="{1A1FE6BB-DFB2-4080-9B5E-076EF5DDE67B}"/>
          </ac:cxnSpMkLst>
        </pc:cxnChg>
      </pc:sldChg>
      <pc:sldChg chg="addSp delSp modSp add mod setBg">
        <pc:chgData name="Doug Wilson" userId="cf67d0c9-7bd9-45ff-8746-f624fd94010f" providerId="ADAL" clId="{51DBFCEC-112B-49DA-B938-A79F5CC1B9C4}" dt="2020-03-01T18:13:58.566" v="3449" actId="26606"/>
        <pc:sldMkLst>
          <pc:docMk/>
          <pc:sldMk cId="1714286189" sldId="261"/>
        </pc:sldMkLst>
        <pc:spChg chg="mod">
          <ac:chgData name="Doug Wilson" userId="cf67d0c9-7bd9-45ff-8746-f624fd94010f" providerId="ADAL" clId="{51DBFCEC-112B-49DA-B938-A79F5CC1B9C4}" dt="2020-03-01T18:13:58.566" v="3449" actId="26606"/>
          <ac:spMkLst>
            <pc:docMk/>
            <pc:sldMk cId="1714286189" sldId="261"/>
            <ac:spMk id="2" creationId="{7C761FB2-3830-45A0-9F36-5186D13E250D}"/>
          </ac:spMkLst>
        </pc:spChg>
        <pc:spChg chg="del mod">
          <ac:chgData name="Doug Wilson" userId="cf67d0c9-7bd9-45ff-8746-f624fd94010f" providerId="ADAL" clId="{51DBFCEC-112B-49DA-B938-A79F5CC1B9C4}" dt="2020-03-01T03:29:13.387" v="3174" actId="26606"/>
          <ac:spMkLst>
            <pc:docMk/>
            <pc:sldMk cId="1714286189" sldId="261"/>
            <ac:spMk id="3" creationId="{2113A2B9-D55E-4113-8589-465CFC8F9D1D}"/>
          </ac:spMkLst>
        </pc:spChg>
        <pc:spChg chg="add del">
          <ac:chgData name="Doug Wilson" userId="cf67d0c9-7bd9-45ff-8746-f624fd94010f" providerId="ADAL" clId="{51DBFCEC-112B-49DA-B938-A79F5CC1B9C4}" dt="2020-03-01T18:13:57.639" v="3446" actId="26606"/>
          <ac:spMkLst>
            <pc:docMk/>
            <pc:sldMk cId="1714286189" sldId="261"/>
            <ac:spMk id="7" creationId="{9F4444CE-BC8D-4D61-B303-4C05614E62AB}"/>
          </ac:spMkLst>
        </pc:spChg>
        <pc:spChg chg="add del">
          <ac:chgData name="Doug Wilson" userId="cf67d0c9-7bd9-45ff-8746-f624fd94010f" providerId="ADAL" clId="{51DBFCEC-112B-49DA-B938-A79F5CC1B9C4}" dt="2020-03-01T18:13:57.639" v="3446" actId="26606"/>
          <ac:spMkLst>
            <pc:docMk/>
            <pc:sldMk cId="1714286189" sldId="261"/>
            <ac:spMk id="8" creationId="{73772B81-181F-48B7-8826-4D9686D15DF5}"/>
          </ac:spMkLst>
        </pc:spChg>
        <pc:spChg chg="add">
          <ac:chgData name="Doug Wilson" userId="cf67d0c9-7bd9-45ff-8746-f624fd94010f" providerId="ADAL" clId="{51DBFCEC-112B-49DA-B938-A79F5CC1B9C4}" dt="2020-03-01T18:13:58.566" v="3449" actId="26606"/>
          <ac:spMkLst>
            <pc:docMk/>
            <pc:sldMk cId="1714286189" sldId="261"/>
            <ac:spMk id="9" creationId="{9F4444CE-BC8D-4D61-B303-4C05614E62AB}"/>
          </ac:spMkLst>
        </pc:spChg>
        <pc:spChg chg="add del">
          <ac:chgData name="Doug Wilson" userId="cf67d0c9-7bd9-45ff-8746-f624fd94010f" providerId="ADAL" clId="{51DBFCEC-112B-49DA-B938-A79F5CC1B9C4}" dt="2020-03-01T03:34:39.976" v="3219" actId="26606"/>
          <ac:spMkLst>
            <pc:docMk/>
            <pc:sldMk cId="1714286189" sldId="261"/>
            <ac:spMk id="10" creationId="{08E89D5E-1885-4160-AC77-CC471DD1D0DB}"/>
          </ac:spMkLst>
        </pc:spChg>
        <pc:spChg chg="add">
          <ac:chgData name="Doug Wilson" userId="cf67d0c9-7bd9-45ff-8746-f624fd94010f" providerId="ADAL" clId="{51DBFCEC-112B-49DA-B938-A79F5CC1B9C4}" dt="2020-03-01T18:13:58.566" v="3449" actId="26606"/>
          <ac:spMkLst>
            <pc:docMk/>
            <pc:sldMk cId="1714286189" sldId="261"/>
            <ac:spMk id="11" creationId="{73772B81-181F-48B7-8826-4D9686D15DF5}"/>
          </ac:spMkLst>
        </pc:spChg>
        <pc:spChg chg="add">
          <ac:chgData name="Doug Wilson" userId="cf67d0c9-7bd9-45ff-8746-f624fd94010f" providerId="ADAL" clId="{51DBFCEC-112B-49DA-B938-A79F5CC1B9C4}" dt="2020-03-01T18:13:58.566" v="3449" actId="26606"/>
          <ac:spMkLst>
            <pc:docMk/>
            <pc:sldMk cId="1714286189" sldId="261"/>
            <ac:spMk id="13" creationId="{B2205F6E-03C6-4E92-877C-E2482F6599AA}"/>
          </ac:spMkLst>
        </pc:spChg>
        <pc:spChg chg="add del">
          <ac:chgData name="Doug Wilson" userId="cf67d0c9-7bd9-45ff-8746-f624fd94010f" providerId="ADAL" clId="{51DBFCEC-112B-49DA-B938-A79F5CC1B9C4}" dt="2020-03-01T18:13:57.639" v="3446" actId="26606"/>
          <ac:spMkLst>
            <pc:docMk/>
            <pc:sldMk cId="1714286189" sldId="261"/>
            <ac:spMk id="14" creationId="{B2205F6E-03C6-4E92-877C-E2482F6599AA}"/>
          </ac:spMkLst>
        </pc:spChg>
        <pc:graphicFrameChg chg="add mod modGraphic">
          <ac:chgData name="Doug Wilson" userId="cf67d0c9-7bd9-45ff-8746-f624fd94010f" providerId="ADAL" clId="{51DBFCEC-112B-49DA-B938-A79F5CC1B9C4}" dt="2020-03-01T18:13:58.566" v="3449" actId="26606"/>
          <ac:graphicFrameMkLst>
            <pc:docMk/>
            <pc:sldMk cId="1714286189" sldId="261"/>
            <ac:graphicFrameMk id="5" creationId="{B312FE7E-8281-4419-87A8-9089E989EA1F}"/>
          </ac:graphicFrameMkLst>
        </pc:graphicFrameChg>
        <pc:cxnChg chg="add del">
          <ac:chgData name="Doug Wilson" userId="cf67d0c9-7bd9-45ff-8746-f624fd94010f" providerId="ADAL" clId="{51DBFCEC-112B-49DA-B938-A79F5CC1B9C4}" dt="2020-03-01T03:34:39.976" v="3219" actId="26606"/>
          <ac:cxnSpMkLst>
            <pc:docMk/>
            <pc:sldMk cId="1714286189" sldId="261"/>
            <ac:cxnSpMk id="12" creationId="{550D2BD1-98F9-412D-905B-3A843EF4078B}"/>
          </ac:cxnSpMkLst>
        </pc:cxnChg>
      </pc:sldChg>
      <pc:sldChg chg="addSp delSp modSp add mod setBg delDesignElem">
        <pc:chgData name="Doug Wilson" userId="cf67d0c9-7bd9-45ff-8746-f624fd94010f" providerId="ADAL" clId="{51DBFCEC-112B-49DA-B938-A79F5CC1B9C4}" dt="2020-03-01T03:32:55.102" v="3210" actId="26606"/>
        <pc:sldMkLst>
          <pc:docMk/>
          <pc:sldMk cId="1958032570" sldId="280"/>
        </pc:sldMkLst>
        <pc:spChg chg="add del">
          <ac:chgData name="Doug Wilson" userId="cf67d0c9-7bd9-45ff-8746-f624fd94010f" providerId="ADAL" clId="{51DBFCEC-112B-49DA-B938-A79F5CC1B9C4}" dt="2020-02-29T18:17:59.226" v="149"/>
          <ac:spMkLst>
            <pc:docMk/>
            <pc:sldMk cId="1958032570" sldId="280"/>
            <ac:spMk id="2" creationId="{4266EB10-5AAD-4382-9AC6-9FE3A385DAF4}"/>
          </ac:spMkLst>
        </pc:spChg>
        <pc:spChg chg="del">
          <ac:chgData name="Doug Wilson" userId="cf67d0c9-7bd9-45ff-8746-f624fd94010f" providerId="ADAL" clId="{51DBFCEC-112B-49DA-B938-A79F5CC1B9C4}" dt="2020-02-29T17:51:53.721" v="52"/>
          <ac:spMkLst>
            <pc:docMk/>
            <pc:sldMk cId="1958032570" sldId="280"/>
            <ac:spMk id="8" creationId="{E80B86A7-A1EC-475B-9166-88902B033A38}"/>
          </ac:spMkLst>
        </pc:spChg>
        <pc:spChg chg="del">
          <ac:chgData name="Doug Wilson" userId="cf67d0c9-7bd9-45ff-8746-f624fd94010f" providerId="ADAL" clId="{51DBFCEC-112B-49DA-B938-A79F5CC1B9C4}" dt="2020-02-29T17:51:53.721" v="52"/>
          <ac:spMkLst>
            <pc:docMk/>
            <pc:sldMk cId="1958032570" sldId="280"/>
            <ac:spMk id="10" creationId="{C2C29CB1-9F74-4879-A6AF-AEA67B6F1F4D}"/>
          </ac:spMkLst>
        </pc:spChg>
        <pc:spChg chg="add del">
          <ac:chgData name="Doug Wilson" userId="cf67d0c9-7bd9-45ff-8746-f624fd94010f" providerId="ADAL" clId="{51DBFCEC-112B-49DA-B938-A79F5CC1B9C4}" dt="2020-03-01T03:32:55.102" v="3210" actId="26606"/>
          <ac:spMkLst>
            <pc:docMk/>
            <pc:sldMk cId="1958032570" sldId="280"/>
            <ac:spMk id="11" creationId="{69D184B2-2226-4E31-BCCB-444330767440}"/>
          </ac:spMkLst>
        </pc:spChg>
        <pc:spChg chg="del">
          <ac:chgData name="Doug Wilson" userId="cf67d0c9-7bd9-45ff-8746-f624fd94010f" providerId="ADAL" clId="{51DBFCEC-112B-49DA-B938-A79F5CC1B9C4}" dt="2020-02-29T17:51:53.721" v="52"/>
          <ac:spMkLst>
            <pc:docMk/>
            <pc:sldMk cId="1958032570" sldId="280"/>
            <ac:spMk id="12" creationId="{7E2C7115-5336-410C-AD71-0F0952A2E5A7}"/>
          </ac:spMkLst>
        </pc:spChg>
        <pc:spChg chg="add del">
          <ac:chgData name="Doug Wilson" userId="cf67d0c9-7bd9-45ff-8746-f624fd94010f" providerId="ADAL" clId="{51DBFCEC-112B-49DA-B938-A79F5CC1B9C4}" dt="2020-03-01T03:32:55.102" v="3210" actId="26606"/>
          <ac:spMkLst>
            <pc:docMk/>
            <pc:sldMk cId="1958032570" sldId="280"/>
            <ac:spMk id="13" creationId="{1AC4D4E3-486A-464A-8EC8-D44881097267}"/>
          </ac:spMkLst>
        </pc:spChg>
        <pc:spChg chg="add del">
          <ac:chgData name="Doug Wilson" userId="cf67d0c9-7bd9-45ff-8746-f624fd94010f" providerId="ADAL" clId="{51DBFCEC-112B-49DA-B938-A79F5CC1B9C4}" dt="2020-03-01T03:28:54.162" v="3171" actId="26606"/>
          <ac:spMkLst>
            <pc:docMk/>
            <pc:sldMk cId="1958032570" sldId="280"/>
            <ac:spMk id="14" creationId="{C83A5C14-ED91-4CD1-809E-D29FF97C9AF5}"/>
          </ac:spMkLst>
        </pc:spChg>
        <pc:spChg chg="add del">
          <ac:chgData name="Doug Wilson" userId="cf67d0c9-7bd9-45ff-8746-f624fd94010f" providerId="ADAL" clId="{51DBFCEC-112B-49DA-B938-A79F5CC1B9C4}" dt="2020-03-01T03:32:55.102" v="3210" actId="26606"/>
          <ac:spMkLst>
            <pc:docMk/>
            <pc:sldMk cId="1958032570" sldId="280"/>
            <ac:spMk id="15" creationId="{864DE13E-58EB-4475-B79C-0D4FC651239B}"/>
          </ac:spMkLst>
        </pc:spChg>
        <pc:spChg chg="add del">
          <ac:chgData name="Doug Wilson" userId="cf67d0c9-7bd9-45ff-8746-f624fd94010f" providerId="ADAL" clId="{51DBFCEC-112B-49DA-B938-A79F5CC1B9C4}" dt="2020-03-01T03:28:54.162" v="3171" actId="26606"/>
          <ac:spMkLst>
            <pc:docMk/>
            <pc:sldMk cId="1958032570" sldId="280"/>
            <ac:spMk id="16" creationId="{56065185-5C34-4F86-AA96-AA4D065B0EF4}"/>
          </ac:spMkLst>
        </pc:spChg>
        <pc:spChg chg="add del">
          <ac:chgData name="Doug Wilson" userId="cf67d0c9-7bd9-45ff-8746-f624fd94010f" providerId="ADAL" clId="{51DBFCEC-112B-49DA-B938-A79F5CC1B9C4}" dt="2020-03-01T03:28:54.886" v="3173" actId="26606"/>
          <ac:spMkLst>
            <pc:docMk/>
            <pc:sldMk cId="1958032570" sldId="280"/>
            <ac:spMk id="18" creationId="{8D313E8C-7457-407E-BDA5-EACA44D38247}"/>
          </ac:spMkLst>
        </pc:spChg>
        <pc:spChg chg="add del">
          <ac:chgData name="Doug Wilson" userId="cf67d0c9-7bd9-45ff-8746-f624fd94010f" providerId="ADAL" clId="{51DBFCEC-112B-49DA-B938-A79F5CC1B9C4}" dt="2020-03-01T03:28:54.886" v="3173" actId="26606"/>
          <ac:spMkLst>
            <pc:docMk/>
            <pc:sldMk cId="1958032570" sldId="280"/>
            <ac:spMk id="19" creationId="{7EBFDB7D-DD97-44CE-AFFB-458781A3DB9B}"/>
          </ac:spMkLst>
        </pc:spChg>
        <pc:spChg chg="add del">
          <ac:chgData name="Doug Wilson" userId="cf67d0c9-7bd9-45ff-8746-f624fd94010f" providerId="ADAL" clId="{51DBFCEC-112B-49DA-B938-A79F5CC1B9C4}" dt="2020-03-01T03:28:54.886" v="3173" actId="26606"/>
          <ac:spMkLst>
            <pc:docMk/>
            <pc:sldMk cId="1958032570" sldId="280"/>
            <ac:spMk id="20" creationId="{50F864A1-23CF-4954-887F-3C4458622A68}"/>
          </ac:spMkLst>
        </pc:spChg>
        <pc:picChg chg="mod">
          <ac:chgData name="Doug Wilson" userId="cf67d0c9-7bd9-45ff-8746-f624fd94010f" providerId="ADAL" clId="{51DBFCEC-112B-49DA-B938-A79F5CC1B9C4}" dt="2020-03-01T03:32:55.102" v="3210" actId="26606"/>
          <ac:picMkLst>
            <pc:docMk/>
            <pc:sldMk cId="1958032570" sldId="280"/>
            <ac:picMk id="9" creationId="{EB1252E1-1154-4DF1-B696-E97D078AB6C2}"/>
          </ac:picMkLst>
        </pc:picChg>
      </pc:sldChg>
      <pc:sldChg chg="modSp add mod ord modShow modNotesTx">
        <pc:chgData name="Doug Wilson" userId="cf67d0c9-7bd9-45ff-8746-f624fd94010f" providerId="ADAL" clId="{51DBFCEC-112B-49DA-B938-A79F5CC1B9C4}" dt="2020-03-01T18:13:38.607" v="3444" actId="1076"/>
        <pc:sldMkLst>
          <pc:docMk/>
          <pc:sldMk cId="128900044" sldId="4354"/>
        </pc:sldMkLst>
        <pc:spChg chg="mod">
          <ac:chgData name="Doug Wilson" userId="cf67d0c9-7bd9-45ff-8746-f624fd94010f" providerId="ADAL" clId="{51DBFCEC-112B-49DA-B938-A79F5CC1B9C4}" dt="2020-03-01T18:13:38.607" v="3444" actId="1076"/>
          <ac:spMkLst>
            <pc:docMk/>
            <pc:sldMk cId="128900044" sldId="4354"/>
            <ac:spMk id="351" creationId="{6E36EACF-3DC9-4346-980A-359CC2E79895}"/>
          </ac:spMkLst>
        </pc:spChg>
      </pc:sldChg>
      <pc:sldChg chg="addSp delSp modSp add mod setBg setClrOvrMap delDesignElem">
        <pc:chgData name="Doug Wilson" userId="cf67d0c9-7bd9-45ff-8746-f624fd94010f" providerId="ADAL" clId="{51DBFCEC-112B-49DA-B938-A79F5CC1B9C4}" dt="2020-03-01T18:14:04.357" v="3450" actId="26606"/>
        <pc:sldMkLst>
          <pc:docMk/>
          <pc:sldMk cId="3815495321" sldId="4355"/>
        </pc:sldMkLst>
        <pc:spChg chg="mod">
          <ac:chgData name="Doug Wilson" userId="cf67d0c9-7bd9-45ff-8746-f624fd94010f" providerId="ADAL" clId="{51DBFCEC-112B-49DA-B938-A79F5CC1B9C4}" dt="2020-03-01T18:14:04.357" v="3450" actId="26606"/>
          <ac:spMkLst>
            <pc:docMk/>
            <pc:sldMk cId="3815495321" sldId="4355"/>
            <ac:spMk id="2" creationId="{9C278EE7-B677-409C-84BA-53E91408A8E5}"/>
          </ac:spMkLst>
        </pc:spChg>
        <pc:spChg chg="mod">
          <ac:chgData name="Doug Wilson" userId="cf67d0c9-7bd9-45ff-8746-f624fd94010f" providerId="ADAL" clId="{51DBFCEC-112B-49DA-B938-A79F5CC1B9C4}" dt="2020-03-01T18:14:04.357" v="3450" actId="26606"/>
          <ac:spMkLst>
            <pc:docMk/>
            <pc:sldMk cId="3815495321" sldId="4355"/>
            <ac:spMk id="3" creationId="{FD1DDA91-655E-4285-96E0-741320F5A1CB}"/>
          </ac:spMkLst>
        </pc:spChg>
        <pc:spChg chg="add">
          <ac:chgData name="Doug Wilson" userId="cf67d0c9-7bd9-45ff-8746-f624fd94010f" providerId="ADAL" clId="{51DBFCEC-112B-49DA-B938-A79F5CC1B9C4}" dt="2020-03-01T18:14:04.357" v="3450" actId="26606"/>
          <ac:spMkLst>
            <pc:docMk/>
            <pc:sldMk cId="3815495321" sldId="4355"/>
            <ac:spMk id="5" creationId="{603AE127-802C-459A-A612-DB85B67F0DC0}"/>
          </ac:spMkLst>
        </pc:spChg>
        <pc:spChg chg="add">
          <ac:chgData name="Doug Wilson" userId="cf67d0c9-7bd9-45ff-8746-f624fd94010f" providerId="ADAL" clId="{51DBFCEC-112B-49DA-B938-A79F5CC1B9C4}" dt="2020-03-01T18:14:04.357" v="3450" actId="26606"/>
          <ac:spMkLst>
            <pc:docMk/>
            <pc:sldMk cId="3815495321" sldId="4355"/>
            <ac:spMk id="6" creationId="{9323D83D-50D6-4040-A58B-FCEA340F886A}"/>
          </ac:spMkLst>
        </pc:spChg>
        <pc:spChg chg="add del">
          <ac:chgData name="Doug Wilson" userId="cf67d0c9-7bd9-45ff-8746-f624fd94010f" providerId="ADAL" clId="{51DBFCEC-112B-49DA-B938-A79F5CC1B9C4}" dt="2020-03-01T03:31:36.875" v="3199" actId="26606"/>
          <ac:spMkLst>
            <pc:docMk/>
            <pc:sldMk cId="3815495321" sldId="4355"/>
            <ac:spMk id="8" creationId="{9A297797-5C89-4791-8204-AB071FA1FBCA}"/>
          </ac:spMkLst>
        </pc:spChg>
        <pc:spChg chg="add">
          <ac:chgData name="Doug Wilson" userId="cf67d0c9-7bd9-45ff-8746-f624fd94010f" providerId="ADAL" clId="{51DBFCEC-112B-49DA-B938-A79F5CC1B9C4}" dt="2020-03-01T18:14:04.357" v="3450" actId="26606"/>
          <ac:spMkLst>
            <pc:docMk/>
            <pc:sldMk cId="3815495321" sldId="4355"/>
            <ac:spMk id="9" creationId="{F10FD715-4DCE-4779-B634-EC78315EA213}"/>
          </ac:spMkLst>
        </pc:spChg>
        <pc:spChg chg="add del">
          <ac:chgData name="Doug Wilson" userId="cf67d0c9-7bd9-45ff-8746-f624fd94010f" providerId="ADAL" clId="{51DBFCEC-112B-49DA-B938-A79F5CC1B9C4}" dt="2020-03-01T03:31:36.875" v="3199" actId="26606"/>
          <ac:spMkLst>
            <pc:docMk/>
            <pc:sldMk cId="3815495321" sldId="4355"/>
            <ac:spMk id="10" creationId="{569BBA9B-8F4E-4D2B-BEFA-41A475443377}"/>
          </ac:spMkLst>
        </pc:spChg>
        <pc:spChg chg="add del">
          <ac:chgData name="Doug Wilson" userId="cf67d0c9-7bd9-45ff-8746-f624fd94010f" providerId="ADAL" clId="{51DBFCEC-112B-49DA-B938-A79F5CC1B9C4}" dt="2020-03-01T03:31:36.875" v="3199" actId="26606"/>
          <ac:spMkLst>
            <pc:docMk/>
            <pc:sldMk cId="3815495321" sldId="4355"/>
            <ac:spMk id="12" creationId="{851012D1-8033-40B1-9EC0-91390FFC7403}"/>
          </ac:spMkLst>
        </pc:spChg>
        <pc:spChg chg="add del">
          <ac:chgData name="Doug Wilson" userId="cf67d0c9-7bd9-45ff-8746-f624fd94010f" providerId="ADAL" clId="{51DBFCEC-112B-49DA-B938-A79F5CC1B9C4}" dt="2020-03-01T03:31:36.875" v="3199" actId="26606"/>
          <ac:spMkLst>
            <pc:docMk/>
            <pc:sldMk cId="3815495321" sldId="4355"/>
            <ac:spMk id="14" creationId="{2E80C965-DB6D-4F81-9E9E-B027384D0BD6}"/>
          </ac:spMkLst>
        </pc:spChg>
        <pc:spChg chg="add del">
          <ac:chgData name="Doug Wilson" userId="cf67d0c9-7bd9-45ff-8746-f624fd94010f" providerId="ADAL" clId="{51DBFCEC-112B-49DA-B938-A79F5CC1B9C4}" dt="2020-03-01T03:31:36.875" v="3199" actId="26606"/>
          <ac:spMkLst>
            <pc:docMk/>
            <pc:sldMk cId="3815495321" sldId="4355"/>
            <ac:spMk id="16" creationId="{D291F021-C45C-4D44-A2B8-A789E386CC42}"/>
          </ac:spMkLst>
        </pc:spChg>
        <pc:spChg chg="add del">
          <ac:chgData name="Doug Wilson" userId="cf67d0c9-7bd9-45ff-8746-f624fd94010f" providerId="ADAL" clId="{51DBFCEC-112B-49DA-B938-A79F5CC1B9C4}" dt="2020-03-01T03:31:42.322" v="3201" actId="26606"/>
          <ac:spMkLst>
            <pc:docMk/>
            <pc:sldMk cId="3815495321" sldId="4355"/>
            <ac:spMk id="18" creationId="{14E91B64-9FCC-451E-AFB4-A827D6329367}"/>
          </ac:spMkLst>
        </pc:spChg>
        <pc:spChg chg="add del">
          <ac:chgData name="Doug Wilson" userId="cf67d0c9-7bd9-45ff-8746-f624fd94010f" providerId="ADAL" clId="{51DBFCEC-112B-49DA-B938-A79F5CC1B9C4}" dt="2020-03-01T03:31:42.322" v="3201" actId="26606"/>
          <ac:spMkLst>
            <pc:docMk/>
            <pc:sldMk cId="3815495321" sldId="4355"/>
            <ac:spMk id="19" creationId="{827B839B-9ADE-406B-8590-F1CAEDED45A1}"/>
          </ac:spMkLst>
        </pc:spChg>
        <pc:spChg chg="add del">
          <ac:chgData name="Doug Wilson" userId="cf67d0c9-7bd9-45ff-8746-f624fd94010f" providerId="ADAL" clId="{51DBFCEC-112B-49DA-B938-A79F5CC1B9C4}" dt="2020-03-01T03:31:42.322" v="3201" actId="26606"/>
          <ac:spMkLst>
            <pc:docMk/>
            <pc:sldMk cId="3815495321" sldId="4355"/>
            <ac:spMk id="20" creationId="{CFE45BF0-46DB-408C-B5F7-7B11716805D4}"/>
          </ac:spMkLst>
        </pc:spChg>
        <pc:spChg chg="add del">
          <ac:chgData name="Doug Wilson" userId="cf67d0c9-7bd9-45ff-8746-f624fd94010f" providerId="ADAL" clId="{51DBFCEC-112B-49DA-B938-A79F5CC1B9C4}" dt="2020-03-01T03:31:42.322" v="3201" actId="26606"/>
          <ac:spMkLst>
            <pc:docMk/>
            <pc:sldMk cId="3815495321" sldId="4355"/>
            <ac:spMk id="21" creationId="{2AEBC8F2-97B1-41B4-93F1-2D289E197FBA}"/>
          </ac:spMkLst>
        </pc:spChg>
        <pc:spChg chg="add del">
          <ac:chgData name="Doug Wilson" userId="cf67d0c9-7bd9-45ff-8746-f624fd94010f" providerId="ADAL" clId="{51DBFCEC-112B-49DA-B938-A79F5CC1B9C4}" dt="2020-03-01T03:31:42.322" v="3201" actId="26606"/>
          <ac:spMkLst>
            <pc:docMk/>
            <pc:sldMk cId="3815495321" sldId="4355"/>
            <ac:spMk id="22" creationId="{472E3A19-F5D5-48FC-BB9C-48C2F68F598B}"/>
          </ac:spMkLst>
        </pc:spChg>
        <pc:spChg chg="add del">
          <ac:chgData name="Doug Wilson" userId="cf67d0c9-7bd9-45ff-8746-f624fd94010f" providerId="ADAL" clId="{51DBFCEC-112B-49DA-B938-A79F5CC1B9C4}" dt="2020-03-01T03:31:42.322" v="3201" actId="26606"/>
          <ac:spMkLst>
            <pc:docMk/>
            <pc:sldMk cId="3815495321" sldId="4355"/>
            <ac:spMk id="23" creationId="{7A62E32F-BB65-43A8-8EB5-92346890E549}"/>
          </ac:spMkLst>
        </pc:spChg>
        <pc:spChg chg="add del">
          <ac:chgData name="Doug Wilson" userId="cf67d0c9-7bd9-45ff-8746-f624fd94010f" providerId="ADAL" clId="{51DBFCEC-112B-49DA-B938-A79F5CC1B9C4}" dt="2020-03-01T03:31:46.162" v="3203" actId="26606"/>
          <ac:spMkLst>
            <pc:docMk/>
            <pc:sldMk cId="3815495321" sldId="4355"/>
            <ac:spMk id="25" creationId="{12FB12AE-71D1-47FD-9AC3-EE2C07424534}"/>
          </ac:spMkLst>
        </pc:spChg>
        <pc:spChg chg="add del">
          <ac:chgData name="Doug Wilson" userId="cf67d0c9-7bd9-45ff-8746-f624fd94010f" providerId="ADAL" clId="{51DBFCEC-112B-49DA-B938-A79F5CC1B9C4}" dt="2020-03-01T03:31:46.162" v="3203" actId="26606"/>
          <ac:spMkLst>
            <pc:docMk/>
            <pc:sldMk cId="3815495321" sldId="4355"/>
            <ac:spMk id="26" creationId="{64853C7E-3CBA-4464-865F-6044D94B1BE9}"/>
          </ac:spMkLst>
        </pc:spChg>
        <pc:spChg chg="add del">
          <ac:chgData name="Doug Wilson" userId="cf67d0c9-7bd9-45ff-8746-f624fd94010f" providerId="ADAL" clId="{51DBFCEC-112B-49DA-B938-A79F5CC1B9C4}" dt="2020-03-01T03:31:46.162" v="3203" actId="26606"/>
          <ac:spMkLst>
            <pc:docMk/>
            <pc:sldMk cId="3815495321" sldId="4355"/>
            <ac:spMk id="27" creationId="{55EFEC59-B929-4851-9DEF-9106F27979A9}"/>
          </ac:spMkLst>
        </pc:spChg>
        <pc:spChg chg="add del">
          <ac:chgData name="Doug Wilson" userId="cf67d0c9-7bd9-45ff-8746-f624fd94010f" providerId="ADAL" clId="{51DBFCEC-112B-49DA-B938-A79F5CC1B9C4}" dt="2020-03-01T03:31:46.162" v="3203" actId="26606"/>
          <ac:spMkLst>
            <pc:docMk/>
            <pc:sldMk cId="3815495321" sldId="4355"/>
            <ac:spMk id="28" creationId="{6C132392-D5FF-4588-8FA1-5BAD77BF6464}"/>
          </ac:spMkLst>
        </pc:spChg>
        <pc:spChg chg="add del">
          <ac:chgData name="Doug Wilson" userId="cf67d0c9-7bd9-45ff-8746-f624fd94010f" providerId="ADAL" clId="{51DBFCEC-112B-49DA-B938-A79F5CC1B9C4}" dt="2020-03-01T03:31:46.162" v="3203" actId="26606"/>
          <ac:spMkLst>
            <pc:docMk/>
            <pc:sldMk cId="3815495321" sldId="4355"/>
            <ac:spMk id="29" creationId="{C7EAC045-695C-4E73-9B7C-AFD6FB22DA20}"/>
          </ac:spMkLst>
        </pc:spChg>
        <pc:spChg chg="add del">
          <ac:chgData name="Doug Wilson" userId="cf67d0c9-7bd9-45ff-8746-f624fd94010f" providerId="ADAL" clId="{51DBFCEC-112B-49DA-B938-A79F5CC1B9C4}" dt="2020-03-01T03:31:46.162" v="3203" actId="26606"/>
          <ac:spMkLst>
            <pc:docMk/>
            <pc:sldMk cId="3815495321" sldId="4355"/>
            <ac:spMk id="30" creationId="{404A7A3A-BEAE-4BC6-A163-5D0E5F8C4669}"/>
          </ac:spMkLst>
        </pc:spChg>
        <pc:spChg chg="add del">
          <ac:chgData name="Doug Wilson" userId="cf67d0c9-7bd9-45ff-8746-f624fd94010f" providerId="ADAL" clId="{51DBFCEC-112B-49DA-B938-A79F5CC1B9C4}" dt="2020-03-01T03:31:46.162" v="3203" actId="26606"/>
          <ac:spMkLst>
            <pc:docMk/>
            <pc:sldMk cId="3815495321" sldId="4355"/>
            <ac:spMk id="31" creationId="{12ED3B7D-405D-4DFA-8608-B6DE7467183E}"/>
          </ac:spMkLst>
        </pc:spChg>
        <pc:spChg chg="add del">
          <ac:chgData name="Doug Wilson" userId="cf67d0c9-7bd9-45ff-8746-f624fd94010f" providerId="ADAL" clId="{51DBFCEC-112B-49DA-B938-A79F5CC1B9C4}" dt="2020-03-01T03:31:51.923" v="3205" actId="26606"/>
          <ac:spMkLst>
            <pc:docMk/>
            <pc:sldMk cId="3815495321" sldId="4355"/>
            <ac:spMk id="33" creationId="{827B839B-9ADE-406B-8590-F1CAEDED45A1}"/>
          </ac:spMkLst>
        </pc:spChg>
        <pc:spChg chg="add del">
          <ac:chgData name="Doug Wilson" userId="cf67d0c9-7bd9-45ff-8746-f624fd94010f" providerId="ADAL" clId="{51DBFCEC-112B-49DA-B938-A79F5CC1B9C4}" dt="2020-03-01T03:31:51.923" v="3205" actId="26606"/>
          <ac:spMkLst>
            <pc:docMk/>
            <pc:sldMk cId="3815495321" sldId="4355"/>
            <ac:spMk id="34" creationId="{CFE45BF0-46DB-408C-B5F7-7B11716805D4}"/>
          </ac:spMkLst>
        </pc:spChg>
        <pc:spChg chg="add del">
          <ac:chgData name="Doug Wilson" userId="cf67d0c9-7bd9-45ff-8746-f624fd94010f" providerId="ADAL" clId="{51DBFCEC-112B-49DA-B938-A79F5CC1B9C4}" dt="2020-03-01T03:31:51.923" v="3205" actId="26606"/>
          <ac:spMkLst>
            <pc:docMk/>
            <pc:sldMk cId="3815495321" sldId="4355"/>
            <ac:spMk id="35" creationId="{2AEBC8F2-97B1-41B4-93F1-2D289E197FBA}"/>
          </ac:spMkLst>
        </pc:spChg>
        <pc:spChg chg="add del">
          <ac:chgData name="Doug Wilson" userId="cf67d0c9-7bd9-45ff-8746-f624fd94010f" providerId="ADAL" clId="{51DBFCEC-112B-49DA-B938-A79F5CC1B9C4}" dt="2020-03-01T03:31:51.923" v="3205" actId="26606"/>
          <ac:spMkLst>
            <pc:docMk/>
            <pc:sldMk cId="3815495321" sldId="4355"/>
            <ac:spMk id="36" creationId="{472E3A19-F5D5-48FC-BB9C-48C2F68F598B}"/>
          </ac:spMkLst>
        </pc:spChg>
        <pc:spChg chg="add del">
          <ac:chgData name="Doug Wilson" userId="cf67d0c9-7bd9-45ff-8746-f624fd94010f" providerId="ADAL" clId="{51DBFCEC-112B-49DA-B938-A79F5CC1B9C4}" dt="2020-03-01T03:31:51.923" v="3205" actId="26606"/>
          <ac:spMkLst>
            <pc:docMk/>
            <pc:sldMk cId="3815495321" sldId="4355"/>
            <ac:spMk id="37" creationId="{7A62E32F-BB65-43A8-8EB5-92346890E549}"/>
          </ac:spMkLst>
        </pc:spChg>
        <pc:spChg chg="add del">
          <ac:chgData name="Doug Wilson" userId="cf67d0c9-7bd9-45ff-8746-f624fd94010f" providerId="ADAL" clId="{51DBFCEC-112B-49DA-B938-A79F5CC1B9C4}" dt="2020-03-01T03:31:51.923" v="3205" actId="26606"/>
          <ac:spMkLst>
            <pc:docMk/>
            <pc:sldMk cId="3815495321" sldId="4355"/>
            <ac:spMk id="38" creationId="{14E91B64-9FCC-451E-AFB4-A827D6329367}"/>
          </ac:spMkLst>
        </pc:spChg>
        <pc:spChg chg="add del">
          <ac:chgData name="Doug Wilson" userId="cf67d0c9-7bd9-45ff-8746-f624fd94010f" providerId="ADAL" clId="{51DBFCEC-112B-49DA-B938-A79F5CC1B9C4}" dt="2020-03-01T03:31:56.711" v="3207" actId="26606"/>
          <ac:spMkLst>
            <pc:docMk/>
            <pc:sldMk cId="3815495321" sldId="4355"/>
            <ac:spMk id="40" creationId="{EA67B5B4-3A24-436E-B663-1B2EBFF8A0CD}"/>
          </ac:spMkLst>
        </pc:spChg>
        <pc:spChg chg="add del">
          <ac:chgData name="Doug Wilson" userId="cf67d0c9-7bd9-45ff-8746-f624fd94010f" providerId="ADAL" clId="{51DBFCEC-112B-49DA-B938-A79F5CC1B9C4}" dt="2020-03-01T03:31:56.711" v="3207" actId="26606"/>
          <ac:spMkLst>
            <pc:docMk/>
            <pc:sldMk cId="3815495321" sldId="4355"/>
            <ac:spMk id="41" creationId="{987FDF89-C993-41F4-A1B8-DBAFF16008A9}"/>
          </ac:spMkLst>
        </pc:spChg>
        <pc:spChg chg="add del">
          <ac:chgData name="Doug Wilson" userId="cf67d0c9-7bd9-45ff-8746-f624fd94010f" providerId="ADAL" clId="{51DBFCEC-112B-49DA-B938-A79F5CC1B9C4}" dt="2020-03-01T03:31:56.711" v="3207" actId="26606"/>
          <ac:spMkLst>
            <pc:docMk/>
            <pc:sldMk cId="3815495321" sldId="4355"/>
            <ac:spMk id="42" creationId="{D1D7179B-FF7C-482F-B3D9-2BE9ED1139F9}"/>
          </ac:spMkLst>
        </pc:spChg>
        <pc:spChg chg="add del">
          <ac:chgData name="Doug Wilson" userId="cf67d0c9-7bd9-45ff-8746-f624fd94010f" providerId="ADAL" clId="{51DBFCEC-112B-49DA-B938-A79F5CC1B9C4}" dt="2020-03-01T03:34:03.194" v="3218" actId="26606"/>
          <ac:spMkLst>
            <pc:docMk/>
            <pc:sldMk cId="3815495321" sldId="4355"/>
            <ac:spMk id="44" creationId="{6BEF4656-0683-4420-BED2-A1C88CED7D80}"/>
          </ac:spMkLst>
        </pc:spChg>
        <pc:spChg chg="add del">
          <ac:chgData name="Doug Wilson" userId="cf67d0c9-7bd9-45ff-8746-f624fd94010f" providerId="ADAL" clId="{51DBFCEC-112B-49DA-B938-A79F5CC1B9C4}" dt="2020-03-01T03:34:03.194" v="3218" actId="26606"/>
          <ac:spMkLst>
            <pc:docMk/>
            <pc:sldMk cId="3815495321" sldId="4355"/>
            <ac:spMk id="62" creationId="{C4CCB850-8E75-43A0-AE24-BEE25764B197}"/>
          </ac:spMkLst>
        </pc:spChg>
        <pc:spChg chg="add del">
          <ac:chgData name="Doug Wilson" userId="cf67d0c9-7bd9-45ff-8746-f624fd94010f" providerId="ADAL" clId="{51DBFCEC-112B-49DA-B938-A79F5CC1B9C4}" dt="2020-03-01T03:34:03.159" v="3217" actId="26606"/>
          <ac:spMkLst>
            <pc:docMk/>
            <pc:sldMk cId="3815495321" sldId="4355"/>
            <ac:spMk id="68" creationId="{12FB12AE-71D1-47FD-9AC3-EE2C07424534}"/>
          </ac:spMkLst>
        </pc:spChg>
        <pc:spChg chg="add del">
          <ac:chgData name="Doug Wilson" userId="cf67d0c9-7bd9-45ff-8746-f624fd94010f" providerId="ADAL" clId="{51DBFCEC-112B-49DA-B938-A79F5CC1B9C4}" dt="2020-03-01T03:34:03.159" v="3217" actId="26606"/>
          <ac:spMkLst>
            <pc:docMk/>
            <pc:sldMk cId="3815495321" sldId="4355"/>
            <ac:spMk id="70" creationId="{64853C7E-3CBA-4464-865F-6044D94B1BE9}"/>
          </ac:spMkLst>
        </pc:spChg>
        <pc:spChg chg="add del">
          <ac:chgData name="Doug Wilson" userId="cf67d0c9-7bd9-45ff-8746-f624fd94010f" providerId="ADAL" clId="{51DBFCEC-112B-49DA-B938-A79F5CC1B9C4}" dt="2020-03-01T03:34:03.159" v="3217" actId="26606"/>
          <ac:spMkLst>
            <pc:docMk/>
            <pc:sldMk cId="3815495321" sldId="4355"/>
            <ac:spMk id="72" creationId="{55EFEC59-B929-4851-9DEF-9106F27979A9}"/>
          </ac:spMkLst>
        </pc:spChg>
        <pc:spChg chg="add del">
          <ac:chgData name="Doug Wilson" userId="cf67d0c9-7bd9-45ff-8746-f624fd94010f" providerId="ADAL" clId="{51DBFCEC-112B-49DA-B938-A79F5CC1B9C4}" dt="2020-03-01T03:34:03.159" v="3217" actId="26606"/>
          <ac:spMkLst>
            <pc:docMk/>
            <pc:sldMk cId="3815495321" sldId="4355"/>
            <ac:spMk id="74" creationId="{6C132392-D5FF-4588-8FA1-5BAD77BF6464}"/>
          </ac:spMkLst>
        </pc:spChg>
        <pc:spChg chg="add del">
          <ac:chgData name="Doug Wilson" userId="cf67d0c9-7bd9-45ff-8746-f624fd94010f" providerId="ADAL" clId="{51DBFCEC-112B-49DA-B938-A79F5CC1B9C4}" dt="2020-03-01T03:34:03.159" v="3217" actId="26606"/>
          <ac:spMkLst>
            <pc:docMk/>
            <pc:sldMk cId="3815495321" sldId="4355"/>
            <ac:spMk id="76" creationId="{C7EAC045-695C-4E73-9B7C-AFD6FB22DA20}"/>
          </ac:spMkLst>
        </pc:spChg>
        <pc:spChg chg="add del">
          <ac:chgData name="Doug Wilson" userId="cf67d0c9-7bd9-45ff-8746-f624fd94010f" providerId="ADAL" clId="{51DBFCEC-112B-49DA-B938-A79F5CC1B9C4}" dt="2020-03-01T03:34:03.159" v="3217" actId="26606"/>
          <ac:spMkLst>
            <pc:docMk/>
            <pc:sldMk cId="3815495321" sldId="4355"/>
            <ac:spMk id="78" creationId="{404A7A3A-BEAE-4BC6-A163-5D0E5F8C4669}"/>
          </ac:spMkLst>
        </pc:spChg>
        <pc:spChg chg="add del">
          <ac:chgData name="Doug Wilson" userId="cf67d0c9-7bd9-45ff-8746-f624fd94010f" providerId="ADAL" clId="{51DBFCEC-112B-49DA-B938-A79F5CC1B9C4}" dt="2020-03-01T03:34:03.159" v="3217" actId="26606"/>
          <ac:spMkLst>
            <pc:docMk/>
            <pc:sldMk cId="3815495321" sldId="4355"/>
            <ac:spMk id="80" creationId="{12ED3B7D-405D-4DFA-8608-B6DE7467183E}"/>
          </ac:spMkLst>
        </pc:spChg>
        <pc:spChg chg="add del">
          <ac:chgData name="Doug Wilson" userId="cf67d0c9-7bd9-45ff-8746-f624fd94010f" providerId="ADAL" clId="{51DBFCEC-112B-49DA-B938-A79F5CC1B9C4}" dt="2020-03-01T03:34:45.732" v="3220" actId="26606"/>
          <ac:spMkLst>
            <pc:docMk/>
            <pc:sldMk cId="3815495321" sldId="4355"/>
            <ac:spMk id="82" creationId="{DC8C3900-B8A1-4965-88E6-CBCBFE067207}"/>
          </ac:spMkLst>
        </pc:spChg>
        <pc:spChg chg="add del">
          <ac:chgData name="Doug Wilson" userId="cf67d0c9-7bd9-45ff-8746-f624fd94010f" providerId="ADAL" clId="{51DBFCEC-112B-49DA-B938-A79F5CC1B9C4}" dt="2020-03-01T18:11:54.733" v="3404"/>
          <ac:spMkLst>
            <pc:docMk/>
            <pc:sldMk cId="3815495321" sldId="4355"/>
            <ac:spMk id="87" creationId="{64F519EA-836C-4E21-87EE-CE7AB018636F}"/>
          </ac:spMkLst>
        </pc:spChg>
        <pc:spChg chg="add del">
          <ac:chgData name="Doug Wilson" userId="cf67d0c9-7bd9-45ff-8746-f624fd94010f" providerId="ADAL" clId="{51DBFCEC-112B-49DA-B938-A79F5CC1B9C4}" dt="2020-03-01T18:11:54.733" v="3404"/>
          <ac:spMkLst>
            <pc:docMk/>
            <pc:sldMk cId="3815495321" sldId="4355"/>
            <ac:spMk id="89" creationId="{E3E51905-F374-4E1A-97CF-B741584B74D5}"/>
          </ac:spMkLst>
        </pc:spChg>
        <pc:spChg chg="add del">
          <ac:chgData name="Doug Wilson" userId="cf67d0c9-7bd9-45ff-8746-f624fd94010f" providerId="ADAL" clId="{51DBFCEC-112B-49DA-B938-A79F5CC1B9C4}" dt="2020-03-01T18:11:54.733" v="3404"/>
          <ac:spMkLst>
            <pc:docMk/>
            <pc:sldMk cId="3815495321" sldId="4355"/>
            <ac:spMk id="91" creationId="{A210685A-6235-45A7-850D-A6F555466EF7}"/>
          </ac:spMkLst>
        </pc:spChg>
        <pc:grpChg chg="add del">
          <ac:chgData name="Doug Wilson" userId="cf67d0c9-7bd9-45ff-8746-f624fd94010f" providerId="ADAL" clId="{51DBFCEC-112B-49DA-B938-A79F5CC1B9C4}" dt="2020-03-01T03:34:03.194" v="3218" actId="26606"/>
          <ac:grpSpMkLst>
            <pc:docMk/>
            <pc:sldMk cId="3815495321" sldId="4355"/>
            <ac:grpSpMk id="45" creationId="{C40C6DFE-A65D-4403-B6BC-B3955D185AF4}"/>
          </ac:grpSpMkLst>
        </pc:grpChg>
        <pc:grpChg chg="add del">
          <ac:chgData name="Doug Wilson" userId="cf67d0c9-7bd9-45ff-8746-f624fd94010f" providerId="ADAL" clId="{51DBFCEC-112B-49DA-B938-A79F5CC1B9C4}" dt="2020-03-01T18:11:54.733" v="3404"/>
          <ac:grpSpMkLst>
            <pc:docMk/>
            <pc:sldMk cId="3815495321" sldId="4355"/>
            <ac:grpSpMk id="93" creationId="{C833A70A-9722-46F0-A5EB-C72F78747079}"/>
          </ac:grpSpMkLst>
        </pc:grpChg>
        <pc:cxnChg chg="add">
          <ac:chgData name="Doug Wilson" userId="cf67d0c9-7bd9-45ff-8746-f624fd94010f" providerId="ADAL" clId="{51DBFCEC-112B-49DA-B938-A79F5CC1B9C4}" dt="2020-03-01T18:14:04.357" v="3450" actId="26606"/>
          <ac:cxnSpMkLst>
            <pc:docMk/>
            <pc:sldMk cId="3815495321" sldId="4355"/>
            <ac:cxnSpMk id="7" creationId="{1A1FE6BB-DFB2-4080-9B5E-076EF5DDE67B}"/>
          </ac:cxnSpMkLst>
        </pc:cxnChg>
        <pc:cxnChg chg="add del">
          <ac:chgData name="Doug Wilson" userId="cf67d0c9-7bd9-45ff-8746-f624fd94010f" providerId="ADAL" clId="{51DBFCEC-112B-49DA-B938-A79F5CC1B9C4}" dt="2020-03-01T03:34:03.194" v="3218" actId="26606"/>
          <ac:cxnSpMkLst>
            <pc:docMk/>
            <pc:sldMk cId="3815495321" sldId="4355"/>
            <ac:cxnSpMk id="63" creationId="{3E2D009B-70F6-4703-A06F-6829E40A1156}"/>
          </ac:cxnSpMkLst>
        </pc:cxnChg>
      </pc:sldChg>
      <pc:sldChg chg="addSp delSp modSp add mod setBg delDesignElem">
        <pc:chgData name="Doug Wilson" userId="cf67d0c9-7bd9-45ff-8746-f624fd94010f" providerId="ADAL" clId="{51DBFCEC-112B-49DA-B938-A79F5CC1B9C4}" dt="2020-03-01T18:14:10.285" v="3451" actId="26606"/>
        <pc:sldMkLst>
          <pc:docMk/>
          <pc:sldMk cId="221313888" sldId="4356"/>
        </pc:sldMkLst>
        <pc:spChg chg="mod">
          <ac:chgData name="Doug Wilson" userId="cf67d0c9-7bd9-45ff-8746-f624fd94010f" providerId="ADAL" clId="{51DBFCEC-112B-49DA-B938-A79F5CC1B9C4}" dt="2020-03-01T18:14:10.285" v="3451" actId="26606"/>
          <ac:spMkLst>
            <pc:docMk/>
            <pc:sldMk cId="221313888" sldId="4356"/>
            <ac:spMk id="2" creationId="{9318AC3B-7CE2-42AA-9C58-CFA055CF4B22}"/>
          </ac:spMkLst>
        </pc:spChg>
        <pc:spChg chg="del mod">
          <ac:chgData name="Doug Wilson" userId="cf67d0c9-7bd9-45ff-8746-f624fd94010f" providerId="ADAL" clId="{51DBFCEC-112B-49DA-B938-A79F5CC1B9C4}" dt="2020-03-01T18:14:10.285" v="3451" actId="26606"/>
          <ac:spMkLst>
            <pc:docMk/>
            <pc:sldMk cId="221313888" sldId="4356"/>
            <ac:spMk id="3" creationId="{4D89D9A1-5BDB-4E46-9D7B-A66BEC08399F}"/>
          </ac:spMkLst>
        </pc:spChg>
        <pc:spChg chg="add">
          <ac:chgData name="Doug Wilson" userId="cf67d0c9-7bd9-45ff-8746-f624fd94010f" providerId="ADAL" clId="{51DBFCEC-112B-49DA-B938-A79F5CC1B9C4}" dt="2020-03-01T18:14:10.285" v="3451" actId="26606"/>
          <ac:spMkLst>
            <pc:docMk/>
            <pc:sldMk cId="221313888" sldId="4356"/>
            <ac:spMk id="6" creationId="{9F4444CE-BC8D-4D61-B303-4C05614E62AB}"/>
          </ac:spMkLst>
        </pc:spChg>
        <pc:spChg chg="add del">
          <ac:chgData name="Doug Wilson" userId="cf67d0c9-7bd9-45ff-8746-f624fd94010f" providerId="ADAL" clId="{51DBFCEC-112B-49DA-B938-A79F5CC1B9C4}" dt="2020-03-01T03:33:44.535" v="3215" actId="26606"/>
          <ac:spMkLst>
            <pc:docMk/>
            <pc:sldMk cId="221313888" sldId="4356"/>
            <ac:spMk id="8" creationId="{6BEF4656-0683-4420-BED2-A1C88CED7D80}"/>
          </ac:spMkLst>
        </pc:spChg>
        <pc:spChg chg="add">
          <ac:chgData name="Doug Wilson" userId="cf67d0c9-7bd9-45ff-8746-f624fd94010f" providerId="ADAL" clId="{51DBFCEC-112B-49DA-B938-A79F5CC1B9C4}" dt="2020-03-01T18:14:10.285" v="3451" actId="26606"/>
          <ac:spMkLst>
            <pc:docMk/>
            <pc:sldMk cId="221313888" sldId="4356"/>
            <ac:spMk id="12" creationId="{73772B81-181F-48B7-8826-4D9686D15DF5}"/>
          </ac:spMkLst>
        </pc:spChg>
        <pc:spChg chg="add">
          <ac:chgData name="Doug Wilson" userId="cf67d0c9-7bd9-45ff-8746-f624fd94010f" providerId="ADAL" clId="{51DBFCEC-112B-49DA-B938-A79F5CC1B9C4}" dt="2020-03-01T18:14:10.285" v="3451" actId="26606"/>
          <ac:spMkLst>
            <pc:docMk/>
            <pc:sldMk cId="221313888" sldId="4356"/>
            <ac:spMk id="14" creationId="{B2205F6E-03C6-4E92-877C-E2482F6599AA}"/>
          </ac:spMkLst>
        </pc:spChg>
        <pc:spChg chg="add del">
          <ac:chgData name="Doug Wilson" userId="cf67d0c9-7bd9-45ff-8746-f624fd94010f" providerId="ADAL" clId="{51DBFCEC-112B-49DA-B938-A79F5CC1B9C4}" dt="2020-03-01T03:33:44.535" v="3215" actId="26606"/>
          <ac:spMkLst>
            <pc:docMk/>
            <pc:sldMk cId="221313888" sldId="4356"/>
            <ac:spMk id="33" creationId="{C4CCB850-8E75-43A0-AE24-BEE25764B197}"/>
          </ac:spMkLst>
        </pc:spChg>
        <pc:spChg chg="add del">
          <ac:chgData name="Doug Wilson" userId="cf67d0c9-7bd9-45ff-8746-f624fd94010f" providerId="ADAL" clId="{51DBFCEC-112B-49DA-B938-A79F5CC1B9C4}" dt="2020-03-01T03:34:50.136" v="3221" actId="26606"/>
          <ac:spMkLst>
            <pc:docMk/>
            <pc:sldMk cId="221313888" sldId="4356"/>
            <ac:spMk id="40" creationId="{12FB12AE-71D1-47FD-9AC3-EE2C07424534}"/>
          </ac:spMkLst>
        </pc:spChg>
        <pc:spChg chg="add del">
          <ac:chgData name="Doug Wilson" userId="cf67d0c9-7bd9-45ff-8746-f624fd94010f" providerId="ADAL" clId="{51DBFCEC-112B-49DA-B938-A79F5CC1B9C4}" dt="2020-03-01T03:34:50.136" v="3221" actId="26606"/>
          <ac:spMkLst>
            <pc:docMk/>
            <pc:sldMk cId="221313888" sldId="4356"/>
            <ac:spMk id="42" creationId="{64853C7E-3CBA-4464-865F-6044D94B1BE9}"/>
          </ac:spMkLst>
        </pc:spChg>
        <pc:spChg chg="add del">
          <ac:chgData name="Doug Wilson" userId="cf67d0c9-7bd9-45ff-8746-f624fd94010f" providerId="ADAL" clId="{51DBFCEC-112B-49DA-B938-A79F5CC1B9C4}" dt="2020-03-01T03:34:50.136" v="3221" actId="26606"/>
          <ac:spMkLst>
            <pc:docMk/>
            <pc:sldMk cId="221313888" sldId="4356"/>
            <ac:spMk id="44" creationId="{55EFEC59-B929-4851-9DEF-9106F27979A9}"/>
          </ac:spMkLst>
        </pc:spChg>
        <pc:spChg chg="add del">
          <ac:chgData name="Doug Wilson" userId="cf67d0c9-7bd9-45ff-8746-f624fd94010f" providerId="ADAL" clId="{51DBFCEC-112B-49DA-B938-A79F5CC1B9C4}" dt="2020-03-01T03:34:50.136" v="3221" actId="26606"/>
          <ac:spMkLst>
            <pc:docMk/>
            <pc:sldMk cId="221313888" sldId="4356"/>
            <ac:spMk id="46" creationId="{6C132392-D5FF-4588-8FA1-5BAD77BF6464}"/>
          </ac:spMkLst>
        </pc:spChg>
        <pc:spChg chg="add del">
          <ac:chgData name="Doug Wilson" userId="cf67d0c9-7bd9-45ff-8746-f624fd94010f" providerId="ADAL" clId="{51DBFCEC-112B-49DA-B938-A79F5CC1B9C4}" dt="2020-03-01T03:34:50.136" v="3221" actId="26606"/>
          <ac:spMkLst>
            <pc:docMk/>
            <pc:sldMk cId="221313888" sldId="4356"/>
            <ac:spMk id="48" creationId="{C7EAC045-695C-4E73-9B7C-AFD6FB22DA20}"/>
          </ac:spMkLst>
        </pc:spChg>
        <pc:spChg chg="add del">
          <ac:chgData name="Doug Wilson" userId="cf67d0c9-7bd9-45ff-8746-f624fd94010f" providerId="ADAL" clId="{51DBFCEC-112B-49DA-B938-A79F5CC1B9C4}" dt="2020-03-01T03:34:50.136" v="3221" actId="26606"/>
          <ac:spMkLst>
            <pc:docMk/>
            <pc:sldMk cId="221313888" sldId="4356"/>
            <ac:spMk id="50" creationId="{404A7A3A-BEAE-4BC6-A163-5D0E5F8C4669}"/>
          </ac:spMkLst>
        </pc:spChg>
        <pc:spChg chg="add del">
          <ac:chgData name="Doug Wilson" userId="cf67d0c9-7bd9-45ff-8746-f624fd94010f" providerId="ADAL" clId="{51DBFCEC-112B-49DA-B938-A79F5CC1B9C4}" dt="2020-03-01T03:34:50.136" v="3221" actId="26606"/>
          <ac:spMkLst>
            <pc:docMk/>
            <pc:sldMk cId="221313888" sldId="4356"/>
            <ac:spMk id="52" creationId="{12ED3B7D-405D-4DFA-8608-B6DE7467183E}"/>
          </ac:spMkLst>
        </pc:spChg>
        <pc:spChg chg="add del">
          <ac:chgData name="Doug Wilson" userId="cf67d0c9-7bd9-45ff-8746-f624fd94010f" providerId="ADAL" clId="{51DBFCEC-112B-49DA-B938-A79F5CC1B9C4}" dt="2020-03-01T18:11:54.733" v="3404"/>
          <ac:spMkLst>
            <pc:docMk/>
            <pc:sldMk cId="221313888" sldId="4356"/>
            <ac:spMk id="57" creationId="{1E234CF4-802C-4AA1-B540-36C3B838C462}"/>
          </ac:spMkLst>
        </pc:spChg>
        <pc:spChg chg="add del">
          <ac:chgData name="Doug Wilson" userId="cf67d0c9-7bd9-45ff-8746-f624fd94010f" providerId="ADAL" clId="{51DBFCEC-112B-49DA-B938-A79F5CC1B9C4}" dt="2020-03-01T18:11:54.733" v="3404"/>
          <ac:spMkLst>
            <pc:docMk/>
            <pc:sldMk cId="221313888" sldId="4356"/>
            <ac:spMk id="59" creationId="{A5271697-90F1-4A23-8EF2-0179F2EAFACB}"/>
          </ac:spMkLst>
        </pc:spChg>
        <pc:spChg chg="add del">
          <ac:chgData name="Doug Wilson" userId="cf67d0c9-7bd9-45ff-8746-f624fd94010f" providerId="ADAL" clId="{51DBFCEC-112B-49DA-B938-A79F5CC1B9C4}" dt="2020-03-01T18:11:54.733" v="3404"/>
          <ac:spMkLst>
            <pc:docMk/>
            <pc:sldMk cId="221313888" sldId="4356"/>
            <ac:spMk id="61" creationId="{D9F5512A-48E1-4C07-B75E-3CCC517B6804}"/>
          </ac:spMkLst>
        </pc:spChg>
        <pc:spChg chg="add del">
          <ac:chgData name="Doug Wilson" userId="cf67d0c9-7bd9-45ff-8746-f624fd94010f" providerId="ADAL" clId="{51DBFCEC-112B-49DA-B938-A79F5CC1B9C4}" dt="2020-03-01T18:11:54.733" v="3404"/>
          <ac:spMkLst>
            <pc:docMk/>
            <pc:sldMk cId="221313888" sldId="4356"/>
            <ac:spMk id="63" creationId="{9D800584-727A-48CF-8223-244AD9717CAA}"/>
          </ac:spMkLst>
        </pc:spChg>
        <pc:grpChg chg="add del">
          <ac:chgData name="Doug Wilson" userId="cf67d0c9-7bd9-45ff-8746-f624fd94010f" providerId="ADAL" clId="{51DBFCEC-112B-49DA-B938-A79F5CC1B9C4}" dt="2020-03-01T03:33:44.535" v="3215" actId="26606"/>
          <ac:grpSpMkLst>
            <pc:docMk/>
            <pc:sldMk cId="221313888" sldId="4356"/>
            <ac:grpSpMk id="10" creationId="{C40C6DFE-A65D-4403-B6BC-B3955D185AF4}"/>
          </ac:grpSpMkLst>
        </pc:grpChg>
        <pc:grpChg chg="add del">
          <ac:chgData name="Doug Wilson" userId="cf67d0c9-7bd9-45ff-8746-f624fd94010f" providerId="ADAL" clId="{51DBFCEC-112B-49DA-B938-A79F5CC1B9C4}" dt="2020-03-01T18:11:54.733" v="3404"/>
          <ac:grpSpMkLst>
            <pc:docMk/>
            <pc:sldMk cId="221313888" sldId="4356"/>
            <ac:grpSpMk id="65" creationId="{B0CED441-B73B-4907-9AF2-614CEAC6A182}"/>
          </ac:grpSpMkLst>
        </pc:grpChg>
        <pc:graphicFrameChg chg="add">
          <ac:chgData name="Doug Wilson" userId="cf67d0c9-7bd9-45ff-8746-f624fd94010f" providerId="ADAL" clId="{51DBFCEC-112B-49DA-B938-A79F5CC1B9C4}" dt="2020-03-01T18:14:10.285" v="3451" actId="26606"/>
          <ac:graphicFrameMkLst>
            <pc:docMk/>
            <pc:sldMk cId="221313888" sldId="4356"/>
            <ac:graphicFrameMk id="5" creationId="{FB37C12B-F92E-4DD8-BEC3-09A7174E7693}"/>
          </ac:graphicFrameMkLst>
        </pc:graphicFrameChg>
        <pc:cxnChg chg="add del">
          <ac:chgData name="Doug Wilson" userId="cf67d0c9-7bd9-45ff-8746-f624fd94010f" providerId="ADAL" clId="{51DBFCEC-112B-49DA-B938-A79F5CC1B9C4}" dt="2020-03-01T03:33:44.535" v="3215" actId="26606"/>
          <ac:cxnSpMkLst>
            <pc:docMk/>
            <pc:sldMk cId="221313888" sldId="4356"/>
            <ac:cxnSpMk id="35" creationId="{3E2D009B-70F6-4703-A06F-6829E40A1156}"/>
          </ac:cxnSpMkLst>
        </pc:cxnChg>
      </pc:sldChg>
      <pc:sldChg chg="addSp delSp modSp add mod setBg delDesignElem">
        <pc:chgData name="Doug Wilson" userId="cf67d0c9-7bd9-45ff-8746-f624fd94010f" providerId="ADAL" clId="{51DBFCEC-112B-49DA-B938-A79F5CC1B9C4}" dt="2020-03-01T18:14:47.756" v="3468" actId="26606"/>
        <pc:sldMkLst>
          <pc:docMk/>
          <pc:sldMk cId="4256899827" sldId="4357"/>
        </pc:sldMkLst>
        <pc:spChg chg="mod">
          <ac:chgData name="Doug Wilson" userId="cf67d0c9-7bd9-45ff-8746-f624fd94010f" providerId="ADAL" clId="{51DBFCEC-112B-49DA-B938-A79F5CC1B9C4}" dt="2020-03-01T18:14:47.756" v="3468" actId="26606"/>
          <ac:spMkLst>
            <pc:docMk/>
            <pc:sldMk cId="4256899827" sldId="4357"/>
            <ac:spMk id="2" creationId="{27DDF28B-70D9-4229-A022-3AF5BF2C6409}"/>
          </ac:spMkLst>
        </pc:spChg>
        <pc:spChg chg="add del mod">
          <ac:chgData name="Doug Wilson" userId="cf67d0c9-7bd9-45ff-8746-f624fd94010f" providerId="ADAL" clId="{51DBFCEC-112B-49DA-B938-A79F5CC1B9C4}" dt="2020-03-01T18:14:47.756" v="3468" actId="26606"/>
          <ac:spMkLst>
            <pc:docMk/>
            <pc:sldMk cId="4256899827" sldId="4357"/>
            <ac:spMk id="3" creationId="{865B712A-358E-4C24-9636-73A414257B59}"/>
          </ac:spMkLst>
        </pc:spChg>
        <pc:spChg chg="add del">
          <ac:chgData name="Doug Wilson" userId="cf67d0c9-7bd9-45ff-8746-f624fd94010f" providerId="ADAL" clId="{51DBFCEC-112B-49DA-B938-A79F5CC1B9C4}" dt="2020-03-01T18:14:23.083" v="3455" actId="26606"/>
          <ac:spMkLst>
            <pc:docMk/>
            <pc:sldMk cId="4256899827" sldId="4357"/>
            <ac:spMk id="7" creationId="{9F4444CE-BC8D-4D61-B303-4C05614E62AB}"/>
          </ac:spMkLst>
        </pc:spChg>
        <pc:spChg chg="add del">
          <ac:chgData name="Doug Wilson" userId="cf67d0c9-7bd9-45ff-8746-f624fd94010f" providerId="ADAL" clId="{51DBFCEC-112B-49DA-B938-A79F5CC1B9C4}" dt="2020-03-01T03:33:37.336" v="3214" actId="26606"/>
          <ac:spMkLst>
            <pc:docMk/>
            <pc:sldMk cId="4256899827" sldId="4357"/>
            <ac:spMk id="8" creationId="{6BEF4656-0683-4420-BED2-A1C88CED7D80}"/>
          </ac:spMkLst>
        </pc:spChg>
        <pc:spChg chg="add del">
          <ac:chgData name="Doug Wilson" userId="cf67d0c9-7bd9-45ff-8746-f624fd94010f" providerId="ADAL" clId="{51DBFCEC-112B-49DA-B938-A79F5CC1B9C4}" dt="2020-03-01T18:14:23.083" v="3455" actId="26606"/>
          <ac:spMkLst>
            <pc:docMk/>
            <pc:sldMk cId="4256899827" sldId="4357"/>
            <ac:spMk id="12" creationId="{73772B81-181F-48B7-8826-4D9686D15DF5}"/>
          </ac:spMkLst>
        </pc:spChg>
        <pc:spChg chg="add del">
          <ac:chgData name="Doug Wilson" userId="cf67d0c9-7bd9-45ff-8746-f624fd94010f" providerId="ADAL" clId="{51DBFCEC-112B-49DA-B938-A79F5CC1B9C4}" dt="2020-03-01T18:14:23.083" v="3455" actId="26606"/>
          <ac:spMkLst>
            <pc:docMk/>
            <pc:sldMk cId="4256899827" sldId="4357"/>
            <ac:spMk id="14" creationId="{B2205F6E-03C6-4E92-877C-E2482F6599AA}"/>
          </ac:spMkLst>
        </pc:spChg>
        <pc:spChg chg="add del">
          <ac:chgData name="Doug Wilson" userId="cf67d0c9-7bd9-45ff-8746-f624fd94010f" providerId="ADAL" clId="{51DBFCEC-112B-49DA-B938-A79F5CC1B9C4}" dt="2020-03-01T18:14:41.519" v="3463" actId="26606"/>
          <ac:spMkLst>
            <pc:docMk/>
            <pc:sldMk cId="4256899827" sldId="4357"/>
            <ac:spMk id="16" creationId="{BB934D2B-85E2-4375-94EE-B66C16BF7999}"/>
          </ac:spMkLst>
        </pc:spChg>
        <pc:spChg chg="add del">
          <ac:chgData name="Doug Wilson" userId="cf67d0c9-7bd9-45ff-8746-f624fd94010f" providerId="ADAL" clId="{51DBFCEC-112B-49DA-B938-A79F5CC1B9C4}" dt="2020-03-01T18:14:41.519" v="3463" actId="26606"/>
          <ac:spMkLst>
            <pc:docMk/>
            <pc:sldMk cId="4256899827" sldId="4357"/>
            <ac:spMk id="18" creationId="{9B445E02-D785-4565-B842-9567BBC09508}"/>
          </ac:spMkLst>
        </pc:spChg>
        <pc:spChg chg="add del">
          <ac:chgData name="Doug Wilson" userId="cf67d0c9-7bd9-45ff-8746-f624fd94010f" providerId="ADAL" clId="{51DBFCEC-112B-49DA-B938-A79F5CC1B9C4}" dt="2020-03-01T18:14:41.519" v="3463" actId="26606"/>
          <ac:spMkLst>
            <pc:docMk/>
            <pc:sldMk cId="4256899827" sldId="4357"/>
            <ac:spMk id="20" creationId="{2C153736-D102-4F57-9DE7-615AFC02B0AC}"/>
          </ac:spMkLst>
        </pc:spChg>
        <pc:spChg chg="add del">
          <ac:chgData name="Doug Wilson" userId="cf67d0c9-7bd9-45ff-8746-f624fd94010f" providerId="ADAL" clId="{51DBFCEC-112B-49DA-B938-A79F5CC1B9C4}" dt="2020-03-01T18:14:24.676" v="3457" actId="26606"/>
          <ac:spMkLst>
            <pc:docMk/>
            <pc:sldMk cId="4256899827" sldId="4357"/>
            <ac:spMk id="22" creationId="{655AE6B0-AC9E-4167-806F-E9DB135FC46B}"/>
          </ac:spMkLst>
        </pc:spChg>
        <pc:spChg chg="add del">
          <ac:chgData name="Doug Wilson" userId="cf67d0c9-7bd9-45ff-8746-f624fd94010f" providerId="ADAL" clId="{51DBFCEC-112B-49DA-B938-A79F5CC1B9C4}" dt="2020-03-01T18:14:24.676" v="3457" actId="26606"/>
          <ac:spMkLst>
            <pc:docMk/>
            <pc:sldMk cId="4256899827" sldId="4357"/>
            <ac:spMk id="23" creationId="{87BD1F4E-A66D-4C06-86DA-8D56CA7A3B41}"/>
          </ac:spMkLst>
        </pc:spChg>
        <pc:spChg chg="add del">
          <ac:chgData name="Doug Wilson" userId="cf67d0c9-7bd9-45ff-8746-f624fd94010f" providerId="ADAL" clId="{51DBFCEC-112B-49DA-B938-A79F5CC1B9C4}" dt="2020-03-01T18:14:26.024" v="3459" actId="26606"/>
          <ac:spMkLst>
            <pc:docMk/>
            <pc:sldMk cId="4256899827" sldId="4357"/>
            <ac:spMk id="28" creationId="{E80B86A7-A1EC-475B-9166-88902B033A38}"/>
          </ac:spMkLst>
        </pc:spChg>
        <pc:spChg chg="add del">
          <ac:chgData name="Doug Wilson" userId="cf67d0c9-7bd9-45ff-8746-f624fd94010f" providerId="ADAL" clId="{51DBFCEC-112B-49DA-B938-A79F5CC1B9C4}" dt="2020-03-01T18:14:26.024" v="3459" actId="26606"/>
          <ac:spMkLst>
            <pc:docMk/>
            <pc:sldMk cId="4256899827" sldId="4357"/>
            <ac:spMk id="29" creationId="{C2C29CB1-9F74-4879-A6AF-AEA67B6F1F4D}"/>
          </ac:spMkLst>
        </pc:spChg>
        <pc:spChg chg="add del">
          <ac:chgData name="Doug Wilson" userId="cf67d0c9-7bd9-45ff-8746-f624fd94010f" providerId="ADAL" clId="{51DBFCEC-112B-49DA-B938-A79F5CC1B9C4}" dt="2020-03-01T18:14:26.024" v="3459" actId="26606"/>
          <ac:spMkLst>
            <pc:docMk/>
            <pc:sldMk cId="4256899827" sldId="4357"/>
            <ac:spMk id="30" creationId="{865B712A-358E-4C24-9636-73A414257B59}"/>
          </ac:spMkLst>
        </pc:spChg>
        <pc:spChg chg="add del">
          <ac:chgData name="Doug Wilson" userId="cf67d0c9-7bd9-45ff-8746-f624fd94010f" providerId="ADAL" clId="{51DBFCEC-112B-49DA-B938-A79F5CC1B9C4}" dt="2020-03-01T18:14:26.024" v="3459" actId="26606"/>
          <ac:spMkLst>
            <pc:docMk/>
            <pc:sldMk cId="4256899827" sldId="4357"/>
            <ac:spMk id="31" creationId="{7E2C7115-5336-410C-AD71-0F0952A2E5A7}"/>
          </ac:spMkLst>
        </pc:spChg>
        <pc:spChg chg="add del">
          <ac:chgData name="Doug Wilson" userId="cf67d0c9-7bd9-45ff-8746-f624fd94010f" providerId="ADAL" clId="{51DBFCEC-112B-49DA-B938-A79F5CC1B9C4}" dt="2020-03-01T03:33:37.336" v="3214" actId="26606"/>
          <ac:spMkLst>
            <pc:docMk/>
            <pc:sldMk cId="4256899827" sldId="4357"/>
            <ac:spMk id="33" creationId="{C4CCB850-8E75-43A0-AE24-BEE25764B197}"/>
          </ac:spMkLst>
        </pc:spChg>
        <pc:spChg chg="add del">
          <ac:chgData name="Doug Wilson" userId="cf67d0c9-7bd9-45ff-8746-f624fd94010f" providerId="ADAL" clId="{51DBFCEC-112B-49DA-B938-A79F5CC1B9C4}" dt="2020-03-01T18:14:28.564" v="3461" actId="26606"/>
          <ac:spMkLst>
            <pc:docMk/>
            <pc:sldMk cId="4256899827" sldId="4357"/>
            <ac:spMk id="34" creationId="{9F4444CE-BC8D-4D61-B303-4C05614E62AB}"/>
          </ac:spMkLst>
        </pc:spChg>
        <pc:spChg chg="add del">
          <ac:chgData name="Doug Wilson" userId="cf67d0c9-7bd9-45ff-8746-f624fd94010f" providerId="ADAL" clId="{51DBFCEC-112B-49DA-B938-A79F5CC1B9C4}" dt="2020-03-01T18:14:28.564" v="3461" actId="26606"/>
          <ac:spMkLst>
            <pc:docMk/>
            <pc:sldMk cId="4256899827" sldId="4357"/>
            <ac:spMk id="36" creationId="{73772B81-181F-48B7-8826-4D9686D15DF5}"/>
          </ac:spMkLst>
        </pc:spChg>
        <pc:spChg chg="add del">
          <ac:chgData name="Doug Wilson" userId="cf67d0c9-7bd9-45ff-8746-f624fd94010f" providerId="ADAL" clId="{51DBFCEC-112B-49DA-B938-A79F5CC1B9C4}" dt="2020-03-01T18:14:28.564" v="3461" actId="26606"/>
          <ac:spMkLst>
            <pc:docMk/>
            <pc:sldMk cId="4256899827" sldId="4357"/>
            <ac:spMk id="37" creationId="{B2205F6E-03C6-4E92-877C-E2482F6599AA}"/>
          </ac:spMkLst>
        </pc:spChg>
        <pc:spChg chg="add del">
          <ac:chgData name="Doug Wilson" userId="cf67d0c9-7bd9-45ff-8746-f624fd94010f" providerId="ADAL" clId="{51DBFCEC-112B-49DA-B938-A79F5CC1B9C4}" dt="2020-03-01T03:35:07.351" v="3224" actId="26606"/>
          <ac:spMkLst>
            <pc:docMk/>
            <pc:sldMk cId="4256899827" sldId="4357"/>
            <ac:spMk id="40" creationId="{9A297797-5C89-4791-8204-AB071FA1FBCA}"/>
          </ac:spMkLst>
        </pc:spChg>
        <pc:spChg chg="add del">
          <ac:chgData name="Doug Wilson" userId="cf67d0c9-7bd9-45ff-8746-f624fd94010f" providerId="ADAL" clId="{51DBFCEC-112B-49DA-B938-A79F5CC1B9C4}" dt="2020-03-01T18:14:41.519" v="3463" actId="26606"/>
          <ac:spMkLst>
            <pc:docMk/>
            <pc:sldMk cId="4256899827" sldId="4357"/>
            <ac:spMk id="41" creationId="{C52ED567-06B3-4107-9773-BBB6BD78673C}"/>
          </ac:spMkLst>
        </pc:spChg>
        <pc:spChg chg="add del">
          <ac:chgData name="Doug Wilson" userId="cf67d0c9-7bd9-45ff-8746-f624fd94010f" providerId="ADAL" clId="{51DBFCEC-112B-49DA-B938-A79F5CC1B9C4}" dt="2020-03-01T03:35:07.351" v="3224" actId="26606"/>
          <ac:spMkLst>
            <pc:docMk/>
            <pc:sldMk cId="4256899827" sldId="4357"/>
            <ac:spMk id="42" creationId="{569BBA9B-8F4E-4D2B-BEFA-41A475443377}"/>
          </ac:spMkLst>
        </pc:spChg>
        <pc:spChg chg="add del">
          <ac:chgData name="Doug Wilson" userId="cf67d0c9-7bd9-45ff-8746-f624fd94010f" providerId="ADAL" clId="{51DBFCEC-112B-49DA-B938-A79F5CC1B9C4}" dt="2020-03-01T18:14:41.519" v="3463" actId="26606"/>
          <ac:spMkLst>
            <pc:docMk/>
            <pc:sldMk cId="4256899827" sldId="4357"/>
            <ac:spMk id="43" creationId="{865B712A-358E-4C24-9636-73A414257B59}"/>
          </ac:spMkLst>
        </pc:spChg>
        <pc:spChg chg="add del">
          <ac:chgData name="Doug Wilson" userId="cf67d0c9-7bd9-45ff-8746-f624fd94010f" providerId="ADAL" clId="{51DBFCEC-112B-49DA-B938-A79F5CC1B9C4}" dt="2020-03-01T03:35:07.351" v="3224" actId="26606"/>
          <ac:spMkLst>
            <pc:docMk/>
            <pc:sldMk cId="4256899827" sldId="4357"/>
            <ac:spMk id="44" creationId="{851012D1-8033-40B1-9EC0-91390FFC7403}"/>
          </ac:spMkLst>
        </pc:spChg>
        <pc:spChg chg="add del">
          <ac:chgData name="Doug Wilson" userId="cf67d0c9-7bd9-45ff-8746-f624fd94010f" providerId="ADAL" clId="{51DBFCEC-112B-49DA-B938-A79F5CC1B9C4}" dt="2020-03-01T18:14:41.519" v="3463" actId="26606"/>
          <ac:spMkLst>
            <pc:docMk/>
            <pc:sldMk cId="4256899827" sldId="4357"/>
            <ac:spMk id="45" creationId="{AF551D8B-3775-4477-88B7-7B7C350D34E4}"/>
          </ac:spMkLst>
        </pc:spChg>
        <pc:spChg chg="add del">
          <ac:chgData name="Doug Wilson" userId="cf67d0c9-7bd9-45ff-8746-f624fd94010f" providerId="ADAL" clId="{51DBFCEC-112B-49DA-B938-A79F5CC1B9C4}" dt="2020-03-01T03:35:07.351" v="3224" actId="26606"/>
          <ac:spMkLst>
            <pc:docMk/>
            <pc:sldMk cId="4256899827" sldId="4357"/>
            <ac:spMk id="46" creationId="{2E80C965-DB6D-4F81-9E9E-B027384D0BD6}"/>
          </ac:spMkLst>
        </pc:spChg>
        <pc:spChg chg="add del">
          <ac:chgData name="Doug Wilson" userId="cf67d0c9-7bd9-45ff-8746-f624fd94010f" providerId="ADAL" clId="{51DBFCEC-112B-49DA-B938-A79F5CC1B9C4}" dt="2020-03-01T03:35:07.351" v="3224" actId="26606"/>
          <ac:spMkLst>
            <pc:docMk/>
            <pc:sldMk cId="4256899827" sldId="4357"/>
            <ac:spMk id="48" creationId="{D291F021-C45C-4D44-A2B8-A789E386CC42}"/>
          </ac:spMkLst>
        </pc:spChg>
        <pc:spChg chg="add del">
          <ac:chgData name="Doug Wilson" userId="cf67d0c9-7bd9-45ff-8746-f624fd94010f" providerId="ADAL" clId="{51DBFCEC-112B-49DA-B938-A79F5CC1B9C4}" dt="2020-03-01T18:14:41.519" v="3463" actId="26606"/>
          <ac:spMkLst>
            <pc:docMk/>
            <pc:sldMk cId="4256899827" sldId="4357"/>
            <ac:spMk id="50" creationId="{BA407A52-66F4-4CDE-A726-FF79F3EC342D}"/>
          </ac:spMkLst>
        </pc:spChg>
        <pc:spChg chg="add del">
          <ac:chgData name="Doug Wilson" userId="cf67d0c9-7bd9-45ff-8746-f624fd94010f" providerId="ADAL" clId="{51DBFCEC-112B-49DA-B938-A79F5CC1B9C4}" dt="2020-03-01T18:14:41.519" v="3463" actId="26606"/>
          <ac:spMkLst>
            <pc:docMk/>
            <pc:sldMk cId="4256899827" sldId="4357"/>
            <ac:spMk id="51" creationId="{D28FFB34-4FC3-46F5-B900-D3B774FD0BE6}"/>
          </ac:spMkLst>
        </pc:spChg>
        <pc:spChg chg="add del">
          <ac:chgData name="Doug Wilson" userId="cf67d0c9-7bd9-45ff-8746-f624fd94010f" providerId="ADAL" clId="{51DBFCEC-112B-49DA-B938-A79F5CC1B9C4}" dt="2020-03-01T18:14:41.519" v="3463" actId="26606"/>
          <ac:spMkLst>
            <pc:docMk/>
            <pc:sldMk cId="4256899827" sldId="4357"/>
            <ac:spMk id="52" creationId="{205F7B13-ACB5-46BE-8070-0431266B183B}"/>
          </ac:spMkLst>
        </pc:spChg>
        <pc:spChg chg="add del">
          <ac:chgData name="Doug Wilson" userId="cf67d0c9-7bd9-45ff-8746-f624fd94010f" providerId="ADAL" clId="{51DBFCEC-112B-49DA-B938-A79F5CC1B9C4}" dt="2020-03-01T03:35:07.326" v="3223" actId="26606"/>
          <ac:spMkLst>
            <pc:docMk/>
            <pc:sldMk cId="4256899827" sldId="4357"/>
            <ac:spMk id="53" creationId="{1E234CF4-802C-4AA1-B540-36C3B838C462}"/>
          </ac:spMkLst>
        </pc:spChg>
        <pc:spChg chg="add del">
          <ac:chgData name="Doug Wilson" userId="cf67d0c9-7bd9-45ff-8746-f624fd94010f" providerId="ADAL" clId="{51DBFCEC-112B-49DA-B938-A79F5CC1B9C4}" dt="2020-03-01T18:14:41.519" v="3463" actId="26606"/>
          <ac:spMkLst>
            <pc:docMk/>
            <pc:sldMk cId="4256899827" sldId="4357"/>
            <ac:spMk id="54" creationId="{D52A0D23-45DD-4DF4-ADE6-A81F409BB9FB}"/>
          </ac:spMkLst>
        </pc:spChg>
        <pc:spChg chg="add del">
          <ac:chgData name="Doug Wilson" userId="cf67d0c9-7bd9-45ff-8746-f624fd94010f" providerId="ADAL" clId="{51DBFCEC-112B-49DA-B938-A79F5CC1B9C4}" dt="2020-03-01T03:35:07.326" v="3223" actId="26606"/>
          <ac:spMkLst>
            <pc:docMk/>
            <pc:sldMk cId="4256899827" sldId="4357"/>
            <ac:spMk id="55" creationId="{A5271697-90F1-4A23-8EF2-0179F2EAFACB}"/>
          </ac:spMkLst>
        </pc:spChg>
        <pc:spChg chg="add del">
          <ac:chgData name="Doug Wilson" userId="cf67d0c9-7bd9-45ff-8746-f624fd94010f" providerId="ADAL" clId="{51DBFCEC-112B-49DA-B938-A79F5CC1B9C4}" dt="2020-03-01T18:14:42.348" v="3465" actId="26606"/>
          <ac:spMkLst>
            <pc:docMk/>
            <pc:sldMk cId="4256899827" sldId="4357"/>
            <ac:spMk id="56" creationId="{9F4444CE-BC8D-4D61-B303-4C05614E62AB}"/>
          </ac:spMkLst>
        </pc:spChg>
        <pc:spChg chg="add del">
          <ac:chgData name="Doug Wilson" userId="cf67d0c9-7bd9-45ff-8746-f624fd94010f" providerId="ADAL" clId="{51DBFCEC-112B-49DA-B938-A79F5CC1B9C4}" dt="2020-03-01T03:35:07.326" v="3223" actId="26606"/>
          <ac:spMkLst>
            <pc:docMk/>
            <pc:sldMk cId="4256899827" sldId="4357"/>
            <ac:spMk id="57" creationId="{D9F5512A-48E1-4C07-B75E-3CCC517B6804}"/>
          </ac:spMkLst>
        </pc:spChg>
        <pc:spChg chg="add del">
          <ac:chgData name="Doug Wilson" userId="cf67d0c9-7bd9-45ff-8746-f624fd94010f" providerId="ADAL" clId="{51DBFCEC-112B-49DA-B938-A79F5CC1B9C4}" dt="2020-03-01T18:14:42.348" v="3465" actId="26606"/>
          <ac:spMkLst>
            <pc:docMk/>
            <pc:sldMk cId="4256899827" sldId="4357"/>
            <ac:spMk id="58" creationId="{73772B81-181F-48B7-8826-4D9686D15DF5}"/>
          </ac:spMkLst>
        </pc:spChg>
        <pc:spChg chg="add del">
          <ac:chgData name="Doug Wilson" userId="cf67d0c9-7bd9-45ff-8746-f624fd94010f" providerId="ADAL" clId="{51DBFCEC-112B-49DA-B938-A79F5CC1B9C4}" dt="2020-03-01T03:35:07.326" v="3223" actId="26606"/>
          <ac:spMkLst>
            <pc:docMk/>
            <pc:sldMk cId="4256899827" sldId="4357"/>
            <ac:spMk id="59" creationId="{9D800584-727A-48CF-8223-244AD9717CAA}"/>
          </ac:spMkLst>
        </pc:spChg>
        <pc:spChg chg="add del">
          <ac:chgData name="Doug Wilson" userId="cf67d0c9-7bd9-45ff-8746-f624fd94010f" providerId="ADAL" clId="{51DBFCEC-112B-49DA-B938-A79F5CC1B9C4}" dt="2020-03-01T18:14:42.348" v="3465" actId="26606"/>
          <ac:spMkLst>
            <pc:docMk/>
            <pc:sldMk cId="4256899827" sldId="4357"/>
            <ac:spMk id="60" creationId="{B2205F6E-03C6-4E92-877C-E2482F6599AA}"/>
          </ac:spMkLst>
        </pc:spChg>
        <pc:spChg chg="add del">
          <ac:chgData name="Doug Wilson" userId="cf67d0c9-7bd9-45ff-8746-f624fd94010f" providerId="ADAL" clId="{51DBFCEC-112B-49DA-B938-A79F5CC1B9C4}" dt="2020-03-01T18:14:47.741" v="3467" actId="26606"/>
          <ac:spMkLst>
            <pc:docMk/>
            <pc:sldMk cId="4256899827" sldId="4357"/>
            <ac:spMk id="64" creationId="{E80B86A7-A1EC-475B-9166-88902B033A38}"/>
          </ac:spMkLst>
        </pc:spChg>
        <pc:spChg chg="add del">
          <ac:chgData name="Doug Wilson" userId="cf67d0c9-7bd9-45ff-8746-f624fd94010f" providerId="ADAL" clId="{51DBFCEC-112B-49DA-B938-A79F5CC1B9C4}" dt="2020-03-01T18:14:47.741" v="3467" actId="26606"/>
          <ac:spMkLst>
            <pc:docMk/>
            <pc:sldMk cId="4256899827" sldId="4357"/>
            <ac:spMk id="65" creationId="{C2C29CB1-9F74-4879-A6AF-AEA67B6F1F4D}"/>
          </ac:spMkLst>
        </pc:spChg>
        <pc:spChg chg="add del">
          <ac:chgData name="Doug Wilson" userId="cf67d0c9-7bd9-45ff-8746-f624fd94010f" providerId="ADAL" clId="{51DBFCEC-112B-49DA-B938-A79F5CC1B9C4}" dt="2020-03-01T18:14:47.741" v="3467" actId="26606"/>
          <ac:spMkLst>
            <pc:docMk/>
            <pc:sldMk cId="4256899827" sldId="4357"/>
            <ac:spMk id="66" creationId="{865B712A-358E-4C24-9636-73A414257B59}"/>
          </ac:spMkLst>
        </pc:spChg>
        <pc:spChg chg="add del">
          <ac:chgData name="Doug Wilson" userId="cf67d0c9-7bd9-45ff-8746-f624fd94010f" providerId="ADAL" clId="{51DBFCEC-112B-49DA-B938-A79F5CC1B9C4}" dt="2020-03-01T18:14:47.741" v="3467" actId="26606"/>
          <ac:spMkLst>
            <pc:docMk/>
            <pc:sldMk cId="4256899827" sldId="4357"/>
            <ac:spMk id="67" creationId="{7E2C7115-5336-410C-AD71-0F0952A2E5A7}"/>
          </ac:spMkLst>
        </pc:spChg>
        <pc:spChg chg="add">
          <ac:chgData name="Doug Wilson" userId="cf67d0c9-7bd9-45ff-8746-f624fd94010f" providerId="ADAL" clId="{51DBFCEC-112B-49DA-B938-A79F5CC1B9C4}" dt="2020-03-01T18:14:47.756" v="3468" actId="26606"/>
          <ac:spMkLst>
            <pc:docMk/>
            <pc:sldMk cId="4256899827" sldId="4357"/>
            <ac:spMk id="69" creationId="{603AE127-802C-459A-A612-DB85B67F0DC0}"/>
          </ac:spMkLst>
        </pc:spChg>
        <pc:spChg chg="add">
          <ac:chgData name="Doug Wilson" userId="cf67d0c9-7bd9-45ff-8746-f624fd94010f" providerId="ADAL" clId="{51DBFCEC-112B-49DA-B938-A79F5CC1B9C4}" dt="2020-03-01T18:14:47.756" v="3468" actId="26606"/>
          <ac:spMkLst>
            <pc:docMk/>
            <pc:sldMk cId="4256899827" sldId="4357"/>
            <ac:spMk id="70" creationId="{9323D83D-50D6-4040-A58B-FCEA340F886A}"/>
          </ac:spMkLst>
        </pc:spChg>
        <pc:spChg chg="add">
          <ac:chgData name="Doug Wilson" userId="cf67d0c9-7bd9-45ff-8746-f624fd94010f" providerId="ADAL" clId="{51DBFCEC-112B-49DA-B938-A79F5CC1B9C4}" dt="2020-03-01T18:14:47.756" v="3468" actId="26606"/>
          <ac:spMkLst>
            <pc:docMk/>
            <pc:sldMk cId="4256899827" sldId="4357"/>
            <ac:spMk id="72" creationId="{865B712A-358E-4C24-9636-73A414257B59}"/>
          </ac:spMkLst>
        </pc:spChg>
        <pc:spChg chg="add">
          <ac:chgData name="Doug Wilson" userId="cf67d0c9-7bd9-45ff-8746-f624fd94010f" providerId="ADAL" clId="{51DBFCEC-112B-49DA-B938-A79F5CC1B9C4}" dt="2020-03-01T18:14:47.756" v="3468" actId="26606"/>
          <ac:spMkLst>
            <pc:docMk/>
            <pc:sldMk cId="4256899827" sldId="4357"/>
            <ac:spMk id="73" creationId="{F10FD715-4DCE-4779-B634-EC78315EA213}"/>
          </ac:spMkLst>
        </pc:spChg>
        <pc:spChg chg="add del">
          <ac:chgData name="Doug Wilson" userId="cf67d0c9-7bd9-45ff-8746-f624fd94010f" providerId="ADAL" clId="{51DBFCEC-112B-49DA-B938-A79F5CC1B9C4}" dt="2020-03-01T18:11:54.733" v="3404"/>
          <ac:spMkLst>
            <pc:docMk/>
            <pc:sldMk cId="4256899827" sldId="4357"/>
            <ac:spMk id="85" creationId="{64F519EA-836C-4E21-87EE-CE7AB018636F}"/>
          </ac:spMkLst>
        </pc:spChg>
        <pc:spChg chg="add del">
          <ac:chgData name="Doug Wilson" userId="cf67d0c9-7bd9-45ff-8746-f624fd94010f" providerId="ADAL" clId="{51DBFCEC-112B-49DA-B938-A79F5CC1B9C4}" dt="2020-03-01T18:11:54.733" v="3404"/>
          <ac:spMkLst>
            <pc:docMk/>
            <pc:sldMk cId="4256899827" sldId="4357"/>
            <ac:spMk id="86" creationId="{E3E51905-F374-4E1A-97CF-B741584B74D5}"/>
          </ac:spMkLst>
        </pc:spChg>
        <pc:spChg chg="add del">
          <ac:chgData name="Doug Wilson" userId="cf67d0c9-7bd9-45ff-8746-f624fd94010f" providerId="ADAL" clId="{51DBFCEC-112B-49DA-B938-A79F5CC1B9C4}" dt="2020-03-01T18:11:54.733" v="3404"/>
          <ac:spMkLst>
            <pc:docMk/>
            <pc:sldMk cId="4256899827" sldId="4357"/>
            <ac:spMk id="87" creationId="{A210685A-6235-45A7-850D-A6F555466EF7}"/>
          </ac:spMkLst>
        </pc:spChg>
        <pc:grpChg chg="add del">
          <ac:chgData name="Doug Wilson" userId="cf67d0c9-7bd9-45ff-8746-f624fd94010f" providerId="ADAL" clId="{51DBFCEC-112B-49DA-B938-A79F5CC1B9C4}" dt="2020-03-01T03:33:37.336" v="3214" actId="26606"/>
          <ac:grpSpMkLst>
            <pc:docMk/>
            <pc:sldMk cId="4256899827" sldId="4357"/>
            <ac:grpSpMk id="10" creationId="{C40C6DFE-A65D-4403-B6BC-B3955D185AF4}"/>
          </ac:grpSpMkLst>
        </pc:grpChg>
        <pc:grpChg chg="add del">
          <ac:chgData name="Doug Wilson" userId="cf67d0c9-7bd9-45ff-8746-f624fd94010f" providerId="ADAL" clId="{51DBFCEC-112B-49DA-B938-A79F5CC1B9C4}" dt="2020-03-01T18:14:24.676" v="3457" actId="26606"/>
          <ac:grpSpMkLst>
            <pc:docMk/>
            <pc:sldMk cId="4256899827" sldId="4357"/>
            <ac:grpSpMk id="24" creationId="{3523416A-383B-4FDC-B4C9-D8EDDFE9C043}"/>
          </ac:grpSpMkLst>
        </pc:grpChg>
        <pc:grpChg chg="add del">
          <ac:chgData name="Doug Wilson" userId="cf67d0c9-7bd9-45ff-8746-f624fd94010f" providerId="ADAL" clId="{51DBFCEC-112B-49DA-B938-A79F5CC1B9C4}" dt="2020-03-01T03:35:07.326" v="3223" actId="26606"/>
          <ac:grpSpMkLst>
            <pc:docMk/>
            <pc:sldMk cId="4256899827" sldId="4357"/>
            <ac:grpSpMk id="61" creationId="{B0CED441-B73B-4907-9AF2-614CEAC6A182}"/>
          </ac:grpSpMkLst>
        </pc:grpChg>
        <pc:grpChg chg="add del">
          <ac:chgData name="Doug Wilson" userId="cf67d0c9-7bd9-45ff-8746-f624fd94010f" providerId="ADAL" clId="{51DBFCEC-112B-49DA-B938-A79F5CC1B9C4}" dt="2020-03-01T18:11:54.733" v="3404"/>
          <ac:grpSpMkLst>
            <pc:docMk/>
            <pc:sldMk cId="4256899827" sldId="4357"/>
            <ac:grpSpMk id="88" creationId="{C833A70A-9722-46F0-A5EB-C72F78747079}"/>
          </ac:grpSpMkLst>
        </pc:grpChg>
        <pc:graphicFrameChg chg="add del">
          <ac:chgData name="Doug Wilson" userId="cf67d0c9-7bd9-45ff-8746-f624fd94010f" providerId="ADAL" clId="{51DBFCEC-112B-49DA-B938-A79F5CC1B9C4}" dt="2020-03-01T18:14:23.083" v="3455" actId="26606"/>
          <ac:graphicFrameMkLst>
            <pc:docMk/>
            <pc:sldMk cId="4256899827" sldId="4357"/>
            <ac:graphicFrameMk id="9" creationId="{189AD6C1-4237-4F2D-9DA8-FA7B9A12887C}"/>
          </ac:graphicFrameMkLst>
        </pc:graphicFrameChg>
        <pc:graphicFrameChg chg="add del">
          <ac:chgData name="Doug Wilson" userId="cf67d0c9-7bd9-45ff-8746-f624fd94010f" providerId="ADAL" clId="{51DBFCEC-112B-49DA-B938-A79F5CC1B9C4}" dt="2020-03-01T18:14:24.676" v="3457" actId="26606"/>
          <ac:graphicFrameMkLst>
            <pc:docMk/>
            <pc:sldMk cId="4256899827" sldId="4357"/>
            <ac:graphicFrameMk id="26" creationId="{7A6ABA56-5F7F-4AFE-AB95-9D1098430C24}"/>
          </ac:graphicFrameMkLst>
        </pc:graphicFrameChg>
        <pc:graphicFrameChg chg="add del">
          <ac:chgData name="Doug Wilson" userId="cf67d0c9-7bd9-45ff-8746-f624fd94010f" providerId="ADAL" clId="{51DBFCEC-112B-49DA-B938-A79F5CC1B9C4}" dt="2020-03-01T18:14:28.564" v="3461" actId="26606"/>
          <ac:graphicFrameMkLst>
            <pc:docMk/>
            <pc:sldMk cId="4256899827" sldId="4357"/>
            <ac:graphicFrameMk id="38" creationId="{7AF761F1-05F4-4FF5-979F-A46834C05824}"/>
          </ac:graphicFrameMkLst>
        </pc:graphicFrameChg>
        <pc:graphicFrameChg chg="add del">
          <ac:chgData name="Doug Wilson" userId="cf67d0c9-7bd9-45ff-8746-f624fd94010f" providerId="ADAL" clId="{51DBFCEC-112B-49DA-B938-A79F5CC1B9C4}" dt="2020-03-01T18:14:42.348" v="3465" actId="26606"/>
          <ac:graphicFrameMkLst>
            <pc:docMk/>
            <pc:sldMk cId="4256899827" sldId="4357"/>
            <ac:graphicFrameMk id="62" creationId="{7AF761F1-05F4-4FF5-979F-A46834C05824}"/>
          </ac:graphicFrameMkLst>
        </pc:graphicFrameChg>
        <pc:cxnChg chg="add del">
          <ac:chgData name="Doug Wilson" userId="cf67d0c9-7bd9-45ff-8746-f624fd94010f" providerId="ADAL" clId="{51DBFCEC-112B-49DA-B938-A79F5CC1B9C4}" dt="2020-03-01T18:14:21.295" v="3453" actId="26606"/>
          <ac:cxnSpMkLst>
            <pc:docMk/>
            <pc:sldMk cId="4256899827" sldId="4357"/>
            <ac:cxnSpMk id="5" creationId="{0B5F7E3B-C5F1-40E0-A491-558BAFBC1127}"/>
          </ac:cxnSpMkLst>
        </pc:cxnChg>
        <pc:cxnChg chg="add del">
          <ac:chgData name="Doug Wilson" userId="cf67d0c9-7bd9-45ff-8746-f624fd94010f" providerId="ADAL" clId="{51DBFCEC-112B-49DA-B938-A79F5CC1B9C4}" dt="2020-03-01T03:33:37.336" v="3214" actId="26606"/>
          <ac:cxnSpMkLst>
            <pc:docMk/>
            <pc:sldMk cId="4256899827" sldId="4357"/>
            <ac:cxnSpMk id="35" creationId="{3E2D009B-70F6-4703-A06F-6829E40A1156}"/>
          </ac:cxnSpMkLst>
        </pc:cxnChg>
        <pc:cxnChg chg="add del">
          <ac:chgData name="Doug Wilson" userId="cf67d0c9-7bd9-45ff-8746-f624fd94010f" providerId="ADAL" clId="{51DBFCEC-112B-49DA-B938-A79F5CC1B9C4}" dt="2020-03-01T18:14:41.519" v="3463" actId="26606"/>
          <ac:cxnSpMkLst>
            <pc:docMk/>
            <pc:sldMk cId="4256899827" sldId="4357"/>
            <ac:cxnSpMk id="47" creationId="{1A901C3D-CFAE-460D-BD0E-7D22164D7DFB}"/>
          </ac:cxnSpMkLst>
        </pc:cxnChg>
        <pc:cxnChg chg="add del">
          <ac:chgData name="Doug Wilson" userId="cf67d0c9-7bd9-45ff-8746-f624fd94010f" providerId="ADAL" clId="{51DBFCEC-112B-49DA-B938-A79F5CC1B9C4}" dt="2020-03-01T18:14:41.519" v="3463" actId="26606"/>
          <ac:cxnSpMkLst>
            <pc:docMk/>
            <pc:sldMk cId="4256899827" sldId="4357"/>
            <ac:cxnSpMk id="49" creationId="{837C0EA9-1437-4437-9D20-2BBDA1AA9FF8}"/>
          </ac:cxnSpMkLst>
        </pc:cxnChg>
        <pc:cxnChg chg="add">
          <ac:chgData name="Doug Wilson" userId="cf67d0c9-7bd9-45ff-8746-f624fd94010f" providerId="ADAL" clId="{51DBFCEC-112B-49DA-B938-A79F5CC1B9C4}" dt="2020-03-01T18:14:47.756" v="3468" actId="26606"/>
          <ac:cxnSpMkLst>
            <pc:docMk/>
            <pc:sldMk cId="4256899827" sldId="4357"/>
            <ac:cxnSpMk id="71" creationId="{1A1FE6BB-DFB2-4080-9B5E-076EF5DDE67B}"/>
          </ac:cxnSpMkLst>
        </pc:cxnChg>
      </pc:sldChg>
      <pc:sldChg chg="addSp delSp modSp add mod setBg delDesignElem">
        <pc:chgData name="Doug Wilson" userId="cf67d0c9-7bd9-45ff-8746-f624fd94010f" providerId="ADAL" clId="{51DBFCEC-112B-49DA-B938-A79F5CC1B9C4}" dt="2020-03-01T18:15:19.085" v="3478" actId="26606"/>
        <pc:sldMkLst>
          <pc:docMk/>
          <pc:sldMk cId="1465661010" sldId="4358"/>
        </pc:sldMkLst>
        <pc:spChg chg="mod">
          <ac:chgData name="Doug Wilson" userId="cf67d0c9-7bd9-45ff-8746-f624fd94010f" providerId="ADAL" clId="{51DBFCEC-112B-49DA-B938-A79F5CC1B9C4}" dt="2020-03-01T18:15:19.085" v="3478" actId="26606"/>
          <ac:spMkLst>
            <pc:docMk/>
            <pc:sldMk cId="1465661010" sldId="4358"/>
            <ac:spMk id="2" creationId="{BB80DBEC-8AFB-4099-9FEE-F6E08642A430}"/>
          </ac:spMkLst>
        </pc:spChg>
        <pc:spChg chg="mod">
          <ac:chgData name="Doug Wilson" userId="cf67d0c9-7bd9-45ff-8746-f624fd94010f" providerId="ADAL" clId="{51DBFCEC-112B-49DA-B938-A79F5CC1B9C4}" dt="2020-03-01T18:15:19.085" v="3478" actId="26606"/>
          <ac:spMkLst>
            <pc:docMk/>
            <pc:sldMk cId="1465661010" sldId="4358"/>
            <ac:spMk id="3" creationId="{E63ABF05-EAEA-4744-830D-ECEC204918F0}"/>
          </ac:spMkLst>
        </pc:spChg>
        <pc:spChg chg="add">
          <ac:chgData name="Doug Wilson" userId="cf67d0c9-7bd9-45ff-8746-f624fd94010f" providerId="ADAL" clId="{51DBFCEC-112B-49DA-B938-A79F5CC1B9C4}" dt="2020-03-01T18:15:19.085" v="3478" actId="26606"/>
          <ac:spMkLst>
            <pc:docMk/>
            <pc:sldMk cId="1465661010" sldId="4358"/>
            <ac:spMk id="5" creationId="{603AE127-802C-459A-A612-DB85B67F0DC0}"/>
          </ac:spMkLst>
        </pc:spChg>
        <pc:spChg chg="add">
          <ac:chgData name="Doug Wilson" userId="cf67d0c9-7bd9-45ff-8746-f624fd94010f" providerId="ADAL" clId="{51DBFCEC-112B-49DA-B938-A79F5CC1B9C4}" dt="2020-03-01T18:15:19.085" v="3478" actId="26606"/>
          <ac:spMkLst>
            <pc:docMk/>
            <pc:sldMk cId="1465661010" sldId="4358"/>
            <ac:spMk id="6" creationId="{9323D83D-50D6-4040-A58B-FCEA340F886A}"/>
          </ac:spMkLst>
        </pc:spChg>
        <pc:spChg chg="add del">
          <ac:chgData name="Doug Wilson" userId="cf67d0c9-7bd9-45ff-8746-f624fd94010f" providerId="ADAL" clId="{51DBFCEC-112B-49DA-B938-A79F5CC1B9C4}" dt="2020-03-01T18:11:54.733" v="3404"/>
          <ac:spMkLst>
            <pc:docMk/>
            <pc:sldMk cId="1465661010" sldId="4358"/>
            <ac:spMk id="8" creationId="{6BEF4656-0683-4420-BED2-A1C88CED7D80}"/>
          </ac:spMkLst>
        </pc:spChg>
        <pc:spChg chg="add">
          <ac:chgData name="Doug Wilson" userId="cf67d0c9-7bd9-45ff-8746-f624fd94010f" providerId="ADAL" clId="{51DBFCEC-112B-49DA-B938-A79F5CC1B9C4}" dt="2020-03-01T18:15:19.085" v="3478" actId="26606"/>
          <ac:spMkLst>
            <pc:docMk/>
            <pc:sldMk cId="1465661010" sldId="4358"/>
            <ac:spMk id="14" creationId="{F10FD715-4DCE-4779-B634-EC78315EA213}"/>
          </ac:spMkLst>
        </pc:spChg>
        <pc:spChg chg="add del">
          <ac:chgData name="Doug Wilson" userId="cf67d0c9-7bd9-45ff-8746-f624fd94010f" providerId="ADAL" clId="{51DBFCEC-112B-49DA-B938-A79F5CC1B9C4}" dt="2020-03-01T18:11:54.733" v="3404"/>
          <ac:spMkLst>
            <pc:docMk/>
            <pc:sldMk cId="1465661010" sldId="4358"/>
            <ac:spMk id="33" creationId="{C4CCB850-8E75-43A0-AE24-BEE25764B197}"/>
          </ac:spMkLst>
        </pc:spChg>
        <pc:grpChg chg="add del">
          <ac:chgData name="Doug Wilson" userId="cf67d0c9-7bd9-45ff-8746-f624fd94010f" providerId="ADAL" clId="{51DBFCEC-112B-49DA-B938-A79F5CC1B9C4}" dt="2020-03-01T18:11:54.733" v="3404"/>
          <ac:grpSpMkLst>
            <pc:docMk/>
            <pc:sldMk cId="1465661010" sldId="4358"/>
            <ac:grpSpMk id="10" creationId="{C40C6DFE-A65D-4403-B6BC-B3955D185AF4}"/>
          </ac:grpSpMkLst>
        </pc:grpChg>
        <pc:cxnChg chg="add">
          <ac:chgData name="Doug Wilson" userId="cf67d0c9-7bd9-45ff-8746-f624fd94010f" providerId="ADAL" clId="{51DBFCEC-112B-49DA-B938-A79F5CC1B9C4}" dt="2020-03-01T18:15:19.085" v="3478" actId="26606"/>
          <ac:cxnSpMkLst>
            <pc:docMk/>
            <pc:sldMk cId="1465661010" sldId="4358"/>
            <ac:cxnSpMk id="12" creationId="{1A1FE6BB-DFB2-4080-9B5E-076EF5DDE67B}"/>
          </ac:cxnSpMkLst>
        </pc:cxnChg>
        <pc:cxnChg chg="add del">
          <ac:chgData name="Doug Wilson" userId="cf67d0c9-7bd9-45ff-8746-f624fd94010f" providerId="ADAL" clId="{51DBFCEC-112B-49DA-B938-A79F5CC1B9C4}" dt="2020-03-01T18:11:54.733" v="3404"/>
          <ac:cxnSpMkLst>
            <pc:docMk/>
            <pc:sldMk cId="1465661010" sldId="4358"/>
            <ac:cxnSpMk id="35" creationId="{3E2D009B-70F6-4703-A06F-6829E40A1156}"/>
          </ac:cxnSpMkLst>
        </pc:cxnChg>
      </pc:sldChg>
      <pc:sldChg chg="addSp delSp modSp add mod setBg setClrOvrMap delDesignElem">
        <pc:chgData name="Doug Wilson" userId="cf67d0c9-7bd9-45ff-8746-f624fd94010f" providerId="ADAL" clId="{51DBFCEC-112B-49DA-B938-A79F5CC1B9C4}" dt="2020-03-01T18:15:26.314" v="3479" actId="26606"/>
        <pc:sldMkLst>
          <pc:docMk/>
          <pc:sldMk cId="3108675283" sldId="4359"/>
        </pc:sldMkLst>
        <pc:spChg chg="mod ord">
          <ac:chgData name="Doug Wilson" userId="cf67d0c9-7bd9-45ff-8746-f624fd94010f" providerId="ADAL" clId="{51DBFCEC-112B-49DA-B938-A79F5CC1B9C4}" dt="2020-03-01T18:15:26.314" v="3479" actId="26606"/>
          <ac:spMkLst>
            <pc:docMk/>
            <pc:sldMk cId="3108675283" sldId="4359"/>
            <ac:spMk id="2" creationId="{3306693F-BCD4-49E7-A142-0A055D4426AA}"/>
          </ac:spMkLst>
        </pc:spChg>
        <pc:spChg chg="mod ord">
          <ac:chgData name="Doug Wilson" userId="cf67d0c9-7bd9-45ff-8746-f624fd94010f" providerId="ADAL" clId="{51DBFCEC-112B-49DA-B938-A79F5CC1B9C4}" dt="2020-03-01T18:15:26.314" v="3479" actId="26606"/>
          <ac:spMkLst>
            <pc:docMk/>
            <pc:sldMk cId="3108675283" sldId="4359"/>
            <ac:spMk id="3" creationId="{3B7E4615-7450-4306-AB95-E4EC0C3C6B52}"/>
          </ac:spMkLst>
        </pc:spChg>
        <pc:spChg chg="add del">
          <ac:chgData name="Doug Wilson" userId="cf67d0c9-7bd9-45ff-8746-f624fd94010f" providerId="ADAL" clId="{51DBFCEC-112B-49DA-B938-A79F5CC1B9C4}" dt="2020-03-01T18:15:02.379" v="3470" actId="26606"/>
          <ac:spMkLst>
            <pc:docMk/>
            <pc:sldMk cId="3108675283" sldId="4359"/>
            <ac:spMk id="5" creationId="{603AE127-802C-459A-A612-DB85B67F0DC0}"/>
          </ac:spMkLst>
        </pc:spChg>
        <pc:spChg chg="add del">
          <ac:chgData name="Doug Wilson" userId="cf67d0c9-7bd9-45ff-8746-f624fd94010f" providerId="ADAL" clId="{51DBFCEC-112B-49DA-B938-A79F5CC1B9C4}" dt="2020-03-01T18:15:02.379" v="3470" actId="26606"/>
          <ac:spMkLst>
            <pc:docMk/>
            <pc:sldMk cId="3108675283" sldId="4359"/>
            <ac:spMk id="6" creationId="{9323D83D-50D6-4040-A58B-FCEA340F886A}"/>
          </ac:spMkLst>
        </pc:spChg>
        <pc:spChg chg="add del">
          <ac:chgData name="Doug Wilson" userId="cf67d0c9-7bd9-45ff-8746-f624fd94010f" providerId="ADAL" clId="{51DBFCEC-112B-49DA-B938-A79F5CC1B9C4}" dt="2020-03-01T03:36:01.963" v="3233" actId="26606"/>
          <ac:spMkLst>
            <pc:docMk/>
            <pc:sldMk cId="3108675283" sldId="4359"/>
            <ac:spMk id="8" creationId="{46D6306C-ED4F-4AAE-B4A5-EEA6AFAD726E}"/>
          </ac:spMkLst>
        </pc:spChg>
        <pc:spChg chg="add del">
          <ac:chgData name="Doug Wilson" userId="cf67d0c9-7bd9-45ff-8746-f624fd94010f" providerId="ADAL" clId="{51DBFCEC-112B-49DA-B938-A79F5CC1B9C4}" dt="2020-03-01T18:15:02.379" v="3470" actId="26606"/>
          <ac:spMkLst>
            <pc:docMk/>
            <pc:sldMk cId="3108675283" sldId="4359"/>
            <ac:spMk id="9" creationId="{F10FD715-4DCE-4779-B634-EC78315EA213}"/>
          </ac:spMkLst>
        </pc:spChg>
        <pc:spChg chg="add del">
          <ac:chgData name="Doug Wilson" userId="cf67d0c9-7bd9-45ff-8746-f624fd94010f" providerId="ADAL" clId="{51DBFCEC-112B-49DA-B938-A79F5CC1B9C4}" dt="2020-03-01T03:36:01.963" v="3233" actId="26606"/>
          <ac:spMkLst>
            <pc:docMk/>
            <pc:sldMk cId="3108675283" sldId="4359"/>
            <ac:spMk id="10" creationId="{0EC5361D-F897-4856-B945-0455A365EB24}"/>
          </ac:spMkLst>
        </pc:spChg>
        <pc:spChg chg="add del">
          <ac:chgData name="Doug Wilson" userId="cf67d0c9-7bd9-45ff-8746-f624fd94010f" providerId="ADAL" clId="{51DBFCEC-112B-49DA-B938-A79F5CC1B9C4}" dt="2020-03-01T18:15:05.066" v="3472" actId="26606"/>
          <ac:spMkLst>
            <pc:docMk/>
            <pc:sldMk cId="3108675283" sldId="4359"/>
            <ac:spMk id="11" creationId="{A65AC7D1-EAA9-48F5-B509-60A7F50BF703}"/>
          </ac:spMkLst>
        </pc:spChg>
        <pc:spChg chg="add del">
          <ac:chgData name="Doug Wilson" userId="cf67d0c9-7bd9-45ff-8746-f624fd94010f" providerId="ADAL" clId="{51DBFCEC-112B-49DA-B938-A79F5CC1B9C4}" dt="2020-03-01T03:36:01.963" v="3233" actId="26606"/>
          <ac:spMkLst>
            <pc:docMk/>
            <pc:sldMk cId="3108675283" sldId="4359"/>
            <ac:spMk id="12" creationId="{4508C0C5-2268-42B5-B3C8-4D0899E05F8C}"/>
          </ac:spMkLst>
        </pc:spChg>
        <pc:spChg chg="add del">
          <ac:chgData name="Doug Wilson" userId="cf67d0c9-7bd9-45ff-8746-f624fd94010f" providerId="ADAL" clId="{51DBFCEC-112B-49DA-B938-A79F5CC1B9C4}" dt="2020-03-01T18:15:05.066" v="3472" actId="26606"/>
          <ac:spMkLst>
            <pc:docMk/>
            <pc:sldMk cId="3108675283" sldId="4359"/>
            <ac:spMk id="13" creationId="{D6320AF9-619A-4175-865B-5663E1AEF4C5}"/>
          </ac:spMkLst>
        </pc:spChg>
        <pc:spChg chg="add del">
          <ac:chgData name="Doug Wilson" userId="cf67d0c9-7bd9-45ff-8746-f624fd94010f" providerId="ADAL" clId="{51DBFCEC-112B-49DA-B938-A79F5CC1B9C4}" dt="2020-03-01T03:36:01.963" v="3233" actId="26606"/>
          <ac:spMkLst>
            <pc:docMk/>
            <pc:sldMk cId="3108675283" sldId="4359"/>
            <ac:spMk id="14" creationId="{141ACBDB-38F8-4B34-8183-BD95B4E55A62}"/>
          </ac:spMkLst>
        </pc:spChg>
        <pc:spChg chg="add del">
          <ac:chgData name="Doug Wilson" userId="cf67d0c9-7bd9-45ff-8746-f624fd94010f" providerId="ADAL" clId="{51DBFCEC-112B-49DA-B938-A79F5CC1B9C4}" dt="2020-03-01T03:36:01.963" v="3233" actId="26606"/>
          <ac:spMkLst>
            <pc:docMk/>
            <pc:sldMk cId="3108675283" sldId="4359"/>
            <ac:spMk id="16" creationId="{DE00DB52-3455-4E2F-867B-A6D0516E175B}"/>
          </ac:spMkLst>
        </pc:spChg>
        <pc:spChg chg="add del">
          <ac:chgData name="Doug Wilson" userId="cf67d0c9-7bd9-45ff-8746-f624fd94010f" providerId="ADAL" clId="{51DBFCEC-112B-49DA-B938-A79F5CC1B9C4}" dt="2020-03-01T03:36:01.963" v="3233" actId="26606"/>
          <ac:spMkLst>
            <pc:docMk/>
            <pc:sldMk cId="3108675283" sldId="4359"/>
            <ac:spMk id="18" creationId="{9E914C83-E0D8-4953-92D5-169D28CB43AE}"/>
          </ac:spMkLst>
        </pc:spChg>
        <pc:spChg chg="add del">
          <ac:chgData name="Doug Wilson" userId="cf67d0c9-7bd9-45ff-8746-f624fd94010f" providerId="ADAL" clId="{51DBFCEC-112B-49DA-B938-A79F5CC1B9C4}" dt="2020-03-01T18:15:05.066" v="3472" actId="26606"/>
          <ac:spMkLst>
            <pc:docMk/>
            <pc:sldMk cId="3108675283" sldId="4359"/>
            <ac:spMk id="19" creationId="{7E018740-5C2B-4A41-AC1A-7E68D1EC1954}"/>
          </ac:spMkLst>
        </pc:spChg>
        <pc:spChg chg="add del">
          <ac:chgData name="Doug Wilson" userId="cf67d0c9-7bd9-45ff-8746-f624fd94010f" providerId="ADAL" clId="{51DBFCEC-112B-49DA-B938-A79F5CC1B9C4}" dt="2020-03-01T03:36:01.963" v="3233" actId="26606"/>
          <ac:spMkLst>
            <pc:docMk/>
            <pc:sldMk cId="3108675283" sldId="4359"/>
            <ac:spMk id="20" creationId="{3512E083-F550-46AF-8490-767ECFD00CB7}"/>
          </ac:spMkLst>
        </pc:spChg>
        <pc:spChg chg="add del">
          <ac:chgData name="Doug Wilson" userId="cf67d0c9-7bd9-45ff-8746-f624fd94010f" providerId="ADAL" clId="{51DBFCEC-112B-49DA-B938-A79F5CC1B9C4}" dt="2020-03-01T18:15:05.066" v="3472" actId="26606"/>
          <ac:spMkLst>
            <pc:docMk/>
            <pc:sldMk cId="3108675283" sldId="4359"/>
            <ac:spMk id="21" creationId="{166F75A4-C475-4941-8EE2-B80A06A2C1BB}"/>
          </ac:spMkLst>
        </pc:spChg>
        <pc:spChg chg="add del">
          <ac:chgData name="Doug Wilson" userId="cf67d0c9-7bd9-45ff-8746-f624fd94010f" providerId="ADAL" clId="{51DBFCEC-112B-49DA-B938-A79F5CC1B9C4}" dt="2020-03-01T03:36:02.932" v="3235" actId="26606"/>
          <ac:spMkLst>
            <pc:docMk/>
            <pc:sldMk cId="3108675283" sldId="4359"/>
            <ac:spMk id="22" creationId="{12FB12AE-71D1-47FD-9AC3-EE2C07424534}"/>
          </ac:spMkLst>
        </pc:spChg>
        <pc:spChg chg="add del">
          <ac:chgData name="Doug Wilson" userId="cf67d0c9-7bd9-45ff-8746-f624fd94010f" providerId="ADAL" clId="{51DBFCEC-112B-49DA-B938-A79F5CC1B9C4}" dt="2020-03-01T03:36:02.932" v="3235" actId="26606"/>
          <ac:spMkLst>
            <pc:docMk/>
            <pc:sldMk cId="3108675283" sldId="4359"/>
            <ac:spMk id="23" creationId="{64853C7E-3CBA-4464-865F-6044D94B1BE9}"/>
          </ac:spMkLst>
        </pc:spChg>
        <pc:spChg chg="add del">
          <ac:chgData name="Doug Wilson" userId="cf67d0c9-7bd9-45ff-8746-f624fd94010f" providerId="ADAL" clId="{51DBFCEC-112B-49DA-B938-A79F5CC1B9C4}" dt="2020-03-01T03:36:02.932" v="3235" actId="26606"/>
          <ac:spMkLst>
            <pc:docMk/>
            <pc:sldMk cId="3108675283" sldId="4359"/>
            <ac:spMk id="24" creationId="{55EFEC59-B929-4851-9DEF-9106F27979A9}"/>
          </ac:spMkLst>
        </pc:spChg>
        <pc:spChg chg="add del">
          <ac:chgData name="Doug Wilson" userId="cf67d0c9-7bd9-45ff-8746-f624fd94010f" providerId="ADAL" clId="{51DBFCEC-112B-49DA-B938-A79F5CC1B9C4}" dt="2020-03-01T03:36:02.932" v="3235" actId="26606"/>
          <ac:spMkLst>
            <pc:docMk/>
            <pc:sldMk cId="3108675283" sldId="4359"/>
            <ac:spMk id="25" creationId="{6C132392-D5FF-4588-8FA1-5BAD77BF6464}"/>
          </ac:spMkLst>
        </pc:spChg>
        <pc:spChg chg="add del">
          <ac:chgData name="Doug Wilson" userId="cf67d0c9-7bd9-45ff-8746-f624fd94010f" providerId="ADAL" clId="{51DBFCEC-112B-49DA-B938-A79F5CC1B9C4}" dt="2020-03-01T03:36:02.932" v="3235" actId="26606"/>
          <ac:spMkLst>
            <pc:docMk/>
            <pc:sldMk cId="3108675283" sldId="4359"/>
            <ac:spMk id="26" creationId="{C7EAC045-695C-4E73-9B7C-AFD6FB22DA20}"/>
          </ac:spMkLst>
        </pc:spChg>
        <pc:spChg chg="add del">
          <ac:chgData name="Doug Wilson" userId="cf67d0c9-7bd9-45ff-8746-f624fd94010f" providerId="ADAL" clId="{51DBFCEC-112B-49DA-B938-A79F5CC1B9C4}" dt="2020-03-01T03:36:02.932" v="3235" actId="26606"/>
          <ac:spMkLst>
            <pc:docMk/>
            <pc:sldMk cId="3108675283" sldId="4359"/>
            <ac:spMk id="27" creationId="{404A7A3A-BEAE-4BC6-A163-5D0E5F8C4669}"/>
          </ac:spMkLst>
        </pc:spChg>
        <pc:spChg chg="add del">
          <ac:chgData name="Doug Wilson" userId="cf67d0c9-7bd9-45ff-8746-f624fd94010f" providerId="ADAL" clId="{51DBFCEC-112B-49DA-B938-A79F5CC1B9C4}" dt="2020-03-01T03:36:02.932" v="3235" actId="26606"/>
          <ac:spMkLst>
            <pc:docMk/>
            <pc:sldMk cId="3108675283" sldId="4359"/>
            <ac:spMk id="28" creationId="{12ED3B7D-405D-4DFA-8608-B6DE7467183E}"/>
          </ac:spMkLst>
        </pc:spChg>
        <pc:spChg chg="add del">
          <ac:chgData name="Doug Wilson" userId="cf67d0c9-7bd9-45ff-8746-f624fd94010f" providerId="ADAL" clId="{51DBFCEC-112B-49DA-B938-A79F5CC1B9C4}" dt="2020-03-01T18:15:05.066" v="3472" actId="26606"/>
          <ac:spMkLst>
            <pc:docMk/>
            <pc:sldMk cId="3108675283" sldId="4359"/>
            <ac:spMk id="29" creationId="{A032553A-72E8-4B0D-8405-FF9771C9AF05}"/>
          </ac:spMkLst>
        </pc:spChg>
        <pc:spChg chg="add del">
          <ac:chgData name="Doug Wilson" userId="cf67d0c9-7bd9-45ff-8746-f624fd94010f" providerId="ADAL" clId="{51DBFCEC-112B-49DA-B938-A79F5CC1B9C4}" dt="2020-03-01T03:36:06.722" v="3237" actId="26606"/>
          <ac:spMkLst>
            <pc:docMk/>
            <pc:sldMk cId="3108675283" sldId="4359"/>
            <ac:spMk id="30" creationId="{9A297797-5C89-4791-8204-AB071FA1FBCA}"/>
          </ac:spMkLst>
        </pc:spChg>
        <pc:spChg chg="add del">
          <ac:chgData name="Doug Wilson" userId="cf67d0c9-7bd9-45ff-8746-f624fd94010f" providerId="ADAL" clId="{51DBFCEC-112B-49DA-B938-A79F5CC1B9C4}" dt="2020-03-01T03:36:06.722" v="3237" actId="26606"/>
          <ac:spMkLst>
            <pc:docMk/>
            <pc:sldMk cId="3108675283" sldId="4359"/>
            <ac:spMk id="31" creationId="{569BBA9B-8F4E-4D2B-BEFA-41A475443377}"/>
          </ac:spMkLst>
        </pc:spChg>
        <pc:spChg chg="add del">
          <ac:chgData name="Doug Wilson" userId="cf67d0c9-7bd9-45ff-8746-f624fd94010f" providerId="ADAL" clId="{51DBFCEC-112B-49DA-B938-A79F5CC1B9C4}" dt="2020-03-01T03:36:06.722" v="3237" actId="26606"/>
          <ac:spMkLst>
            <pc:docMk/>
            <pc:sldMk cId="3108675283" sldId="4359"/>
            <ac:spMk id="32" creationId="{851012D1-8033-40B1-9EC0-91390FFC7403}"/>
          </ac:spMkLst>
        </pc:spChg>
        <pc:spChg chg="add del">
          <ac:chgData name="Doug Wilson" userId="cf67d0c9-7bd9-45ff-8746-f624fd94010f" providerId="ADAL" clId="{51DBFCEC-112B-49DA-B938-A79F5CC1B9C4}" dt="2020-03-01T03:36:06.722" v="3237" actId="26606"/>
          <ac:spMkLst>
            <pc:docMk/>
            <pc:sldMk cId="3108675283" sldId="4359"/>
            <ac:spMk id="33" creationId="{2E80C965-DB6D-4F81-9E9E-B027384D0BD6}"/>
          </ac:spMkLst>
        </pc:spChg>
        <pc:spChg chg="add del">
          <ac:chgData name="Doug Wilson" userId="cf67d0c9-7bd9-45ff-8746-f624fd94010f" providerId="ADAL" clId="{51DBFCEC-112B-49DA-B938-A79F5CC1B9C4}" dt="2020-03-01T03:36:06.722" v="3237" actId="26606"/>
          <ac:spMkLst>
            <pc:docMk/>
            <pc:sldMk cId="3108675283" sldId="4359"/>
            <ac:spMk id="34" creationId="{D291F021-C45C-4D44-A2B8-A789E386CC42}"/>
          </ac:spMkLst>
        </pc:spChg>
        <pc:spChg chg="add del">
          <ac:chgData name="Doug Wilson" userId="cf67d0c9-7bd9-45ff-8746-f624fd94010f" providerId="ADAL" clId="{51DBFCEC-112B-49DA-B938-A79F5CC1B9C4}" dt="2020-03-01T03:36:27.705" v="3241" actId="26606"/>
          <ac:spMkLst>
            <pc:docMk/>
            <pc:sldMk cId="3108675283" sldId="4359"/>
            <ac:spMk id="36" creationId="{6BEF4656-0683-4420-BED2-A1C88CED7D80}"/>
          </ac:spMkLst>
        </pc:spChg>
        <pc:spChg chg="add del">
          <ac:chgData name="Doug Wilson" userId="cf67d0c9-7bd9-45ff-8746-f624fd94010f" providerId="ADAL" clId="{51DBFCEC-112B-49DA-B938-A79F5CC1B9C4}" dt="2020-03-01T18:15:05.066" v="3472" actId="26606"/>
          <ac:spMkLst>
            <pc:docMk/>
            <pc:sldMk cId="3108675283" sldId="4359"/>
            <ac:spMk id="38" creationId="{765800AC-C3B9-498E-87BC-29FAE4C76B21}"/>
          </ac:spMkLst>
        </pc:spChg>
        <pc:spChg chg="add del">
          <ac:chgData name="Doug Wilson" userId="cf67d0c9-7bd9-45ff-8746-f624fd94010f" providerId="ADAL" clId="{51DBFCEC-112B-49DA-B938-A79F5CC1B9C4}" dt="2020-03-01T18:15:05.066" v="3472" actId="26606"/>
          <ac:spMkLst>
            <pc:docMk/>
            <pc:sldMk cId="3108675283" sldId="4359"/>
            <ac:spMk id="39" creationId="{1F9D6ACB-2FF4-49F9-978A-E0D5327FC635}"/>
          </ac:spMkLst>
        </pc:spChg>
        <pc:spChg chg="add del">
          <ac:chgData name="Doug Wilson" userId="cf67d0c9-7bd9-45ff-8746-f624fd94010f" providerId="ADAL" clId="{51DBFCEC-112B-49DA-B938-A79F5CC1B9C4}" dt="2020-03-01T18:15:05.066" v="3472" actId="26606"/>
          <ac:spMkLst>
            <pc:docMk/>
            <pc:sldMk cId="3108675283" sldId="4359"/>
            <ac:spMk id="40" creationId="{142BFA2A-77A0-4F60-A32A-685681C84889}"/>
          </ac:spMkLst>
        </pc:spChg>
        <pc:spChg chg="add del">
          <ac:chgData name="Doug Wilson" userId="cf67d0c9-7bd9-45ff-8746-f624fd94010f" providerId="ADAL" clId="{51DBFCEC-112B-49DA-B938-A79F5CC1B9C4}" dt="2020-03-01T18:15:06.392" v="3474" actId="26606"/>
          <ac:spMkLst>
            <pc:docMk/>
            <pc:sldMk cId="3108675283" sldId="4359"/>
            <ac:spMk id="42" creationId="{C52ED567-06B3-4107-9773-BBB6BD78673C}"/>
          </ac:spMkLst>
        </pc:spChg>
        <pc:spChg chg="add del">
          <ac:chgData name="Doug Wilson" userId="cf67d0c9-7bd9-45ff-8746-f624fd94010f" providerId="ADAL" clId="{51DBFCEC-112B-49DA-B938-A79F5CC1B9C4}" dt="2020-03-01T18:15:06.392" v="3474" actId="26606"/>
          <ac:spMkLst>
            <pc:docMk/>
            <pc:sldMk cId="3108675283" sldId="4359"/>
            <ac:spMk id="43" creationId="{AF551D8B-3775-4477-88B7-7B7C350D34E4}"/>
          </ac:spMkLst>
        </pc:spChg>
        <pc:spChg chg="add del">
          <ac:chgData name="Doug Wilson" userId="cf67d0c9-7bd9-45ff-8746-f624fd94010f" providerId="ADAL" clId="{51DBFCEC-112B-49DA-B938-A79F5CC1B9C4}" dt="2020-03-01T18:15:06.392" v="3474" actId="26606"/>
          <ac:spMkLst>
            <pc:docMk/>
            <pc:sldMk cId="3108675283" sldId="4359"/>
            <ac:spMk id="46" creationId="{BB934D2B-85E2-4375-94EE-B66C16BF7999}"/>
          </ac:spMkLst>
        </pc:spChg>
        <pc:spChg chg="add del">
          <ac:chgData name="Doug Wilson" userId="cf67d0c9-7bd9-45ff-8746-f624fd94010f" providerId="ADAL" clId="{51DBFCEC-112B-49DA-B938-A79F5CC1B9C4}" dt="2020-03-01T18:15:06.392" v="3474" actId="26606"/>
          <ac:spMkLst>
            <pc:docMk/>
            <pc:sldMk cId="3108675283" sldId="4359"/>
            <ac:spMk id="47" creationId="{9B445E02-D785-4565-B842-9567BBC09508}"/>
          </ac:spMkLst>
        </pc:spChg>
        <pc:spChg chg="add del">
          <ac:chgData name="Doug Wilson" userId="cf67d0c9-7bd9-45ff-8746-f624fd94010f" providerId="ADAL" clId="{51DBFCEC-112B-49DA-B938-A79F5CC1B9C4}" dt="2020-03-01T18:15:06.392" v="3474" actId="26606"/>
          <ac:spMkLst>
            <pc:docMk/>
            <pc:sldMk cId="3108675283" sldId="4359"/>
            <ac:spMk id="48" creationId="{2C153736-D102-4F57-9DE7-615AFC02B0AC}"/>
          </ac:spMkLst>
        </pc:spChg>
        <pc:spChg chg="add del">
          <ac:chgData name="Doug Wilson" userId="cf67d0c9-7bd9-45ff-8746-f624fd94010f" providerId="ADAL" clId="{51DBFCEC-112B-49DA-B938-A79F5CC1B9C4}" dt="2020-03-01T18:15:06.392" v="3474" actId="26606"/>
          <ac:spMkLst>
            <pc:docMk/>
            <pc:sldMk cId="3108675283" sldId="4359"/>
            <ac:spMk id="49" creationId="{BA407A52-66F4-4CDE-A726-FF79F3EC342D}"/>
          </ac:spMkLst>
        </pc:spChg>
        <pc:spChg chg="add del">
          <ac:chgData name="Doug Wilson" userId="cf67d0c9-7bd9-45ff-8746-f624fd94010f" providerId="ADAL" clId="{51DBFCEC-112B-49DA-B938-A79F5CC1B9C4}" dt="2020-03-01T18:15:06.392" v="3474" actId="26606"/>
          <ac:spMkLst>
            <pc:docMk/>
            <pc:sldMk cId="3108675283" sldId="4359"/>
            <ac:spMk id="50" creationId="{D28FFB34-4FC3-46F5-B900-D3B774FD0BE6}"/>
          </ac:spMkLst>
        </pc:spChg>
        <pc:spChg chg="add del">
          <ac:chgData name="Doug Wilson" userId="cf67d0c9-7bd9-45ff-8746-f624fd94010f" providerId="ADAL" clId="{51DBFCEC-112B-49DA-B938-A79F5CC1B9C4}" dt="2020-03-01T18:15:06.392" v="3474" actId="26606"/>
          <ac:spMkLst>
            <pc:docMk/>
            <pc:sldMk cId="3108675283" sldId="4359"/>
            <ac:spMk id="51" creationId="{205F7B13-ACB5-46BE-8070-0431266B183B}"/>
          </ac:spMkLst>
        </pc:spChg>
        <pc:spChg chg="add del">
          <ac:chgData name="Doug Wilson" userId="cf67d0c9-7bd9-45ff-8746-f624fd94010f" providerId="ADAL" clId="{51DBFCEC-112B-49DA-B938-A79F5CC1B9C4}" dt="2020-03-01T03:36:27.705" v="3241" actId="26606"/>
          <ac:spMkLst>
            <pc:docMk/>
            <pc:sldMk cId="3108675283" sldId="4359"/>
            <ac:spMk id="52" creationId="{C4CCB850-8E75-43A0-AE24-BEE25764B197}"/>
          </ac:spMkLst>
        </pc:spChg>
        <pc:spChg chg="add del">
          <ac:chgData name="Doug Wilson" userId="cf67d0c9-7bd9-45ff-8746-f624fd94010f" providerId="ADAL" clId="{51DBFCEC-112B-49DA-B938-A79F5CC1B9C4}" dt="2020-03-01T18:15:06.392" v="3474" actId="26606"/>
          <ac:spMkLst>
            <pc:docMk/>
            <pc:sldMk cId="3108675283" sldId="4359"/>
            <ac:spMk id="53" creationId="{D52A0D23-45DD-4DF4-ADE6-A81F409BB9FB}"/>
          </ac:spMkLst>
        </pc:spChg>
        <pc:spChg chg="add del">
          <ac:chgData name="Doug Wilson" userId="cf67d0c9-7bd9-45ff-8746-f624fd94010f" providerId="ADAL" clId="{51DBFCEC-112B-49DA-B938-A79F5CC1B9C4}" dt="2020-03-01T18:15:12.011" v="3476" actId="26606"/>
          <ac:spMkLst>
            <pc:docMk/>
            <pc:sldMk cId="3108675283" sldId="4359"/>
            <ac:spMk id="55" creationId="{86C16C40-7C29-4ACC-B851-7E08E459B596}"/>
          </ac:spMkLst>
        </pc:spChg>
        <pc:spChg chg="add del">
          <ac:chgData name="Doug Wilson" userId="cf67d0c9-7bd9-45ff-8746-f624fd94010f" providerId="ADAL" clId="{51DBFCEC-112B-49DA-B938-A79F5CC1B9C4}" dt="2020-03-01T03:36:27.630" v="3240" actId="26606"/>
          <ac:spMkLst>
            <pc:docMk/>
            <pc:sldMk cId="3108675283" sldId="4359"/>
            <ac:spMk id="57" creationId="{12FB12AE-71D1-47FD-9AC3-EE2C07424534}"/>
          </ac:spMkLst>
        </pc:spChg>
        <pc:spChg chg="add del">
          <ac:chgData name="Doug Wilson" userId="cf67d0c9-7bd9-45ff-8746-f624fd94010f" providerId="ADAL" clId="{51DBFCEC-112B-49DA-B938-A79F5CC1B9C4}" dt="2020-03-01T03:36:27.630" v="3240" actId="26606"/>
          <ac:spMkLst>
            <pc:docMk/>
            <pc:sldMk cId="3108675283" sldId="4359"/>
            <ac:spMk id="59" creationId="{64853C7E-3CBA-4464-865F-6044D94B1BE9}"/>
          </ac:spMkLst>
        </pc:spChg>
        <pc:spChg chg="add del">
          <ac:chgData name="Doug Wilson" userId="cf67d0c9-7bd9-45ff-8746-f624fd94010f" providerId="ADAL" clId="{51DBFCEC-112B-49DA-B938-A79F5CC1B9C4}" dt="2020-03-01T03:36:27.630" v="3240" actId="26606"/>
          <ac:spMkLst>
            <pc:docMk/>
            <pc:sldMk cId="3108675283" sldId="4359"/>
            <ac:spMk id="61" creationId="{55EFEC59-B929-4851-9DEF-9106F27979A9}"/>
          </ac:spMkLst>
        </pc:spChg>
        <pc:spChg chg="add del">
          <ac:chgData name="Doug Wilson" userId="cf67d0c9-7bd9-45ff-8746-f624fd94010f" providerId="ADAL" clId="{51DBFCEC-112B-49DA-B938-A79F5CC1B9C4}" dt="2020-03-01T03:36:27.630" v="3240" actId="26606"/>
          <ac:spMkLst>
            <pc:docMk/>
            <pc:sldMk cId="3108675283" sldId="4359"/>
            <ac:spMk id="63" creationId="{6C132392-D5FF-4588-8FA1-5BAD77BF6464}"/>
          </ac:spMkLst>
        </pc:spChg>
        <pc:spChg chg="add del">
          <ac:chgData name="Doug Wilson" userId="cf67d0c9-7bd9-45ff-8746-f624fd94010f" providerId="ADAL" clId="{51DBFCEC-112B-49DA-B938-A79F5CC1B9C4}" dt="2020-03-01T03:36:27.630" v="3240" actId="26606"/>
          <ac:spMkLst>
            <pc:docMk/>
            <pc:sldMk cId="3108675283" sldId="4359"/>
            <ac:spMk id="65" creationId="{C7EAC045-695C-4E73-9B7C-AFD6FB22DA20}"/>
          </ac:spMkLst>
        </pc:spChg>
        <pc:spChg chg="add del">
          <ac:chgData name="Doug Wilson" userId="cf67d0c9-7bd9-45ff-8746-f624fd94010f" providerId="ADAL" clId="{51DBFCEC-112B-49DA-B938-A79F5CC1B9C4}" dt="2020-03-01T03:36:27.630" v="3240" actId="26606"/>
          <ac:spMkLst>
            <pc:docMk/>
            <pc:sldMk cId="3108675283" sldId="4359"/>
            <ac:spMk id="67" creationId="{404A7A3A-BEAE-4BC6-A163-5D0E5F8C4669}"/>
          </ac:spMkLst>
        </pc:spChg>
        <pc:spChg chg="add del">
          <ac:chgData name="Doug Wilson" userId="cf67d0c9-7bd9-45ff-8746-f624fd94010f" providerId="ADAL" clId="{51DBFCEC-112B-49DA-B938-A79F5CC1B9C4}" dt="2020-03-01T03:36:27.630" v="3240" actId="26606"/>
          <ac:spMkLst>
            <pc:docMk/>
            <pc:sldMk cId="3108675283" sldId="4359"/>
            <ac:spMk id="69" creationId="{12ED3B7D-405D-4DFA-8608-B6DE7467183E}"/>
          </ac:spMkLst>
        </pc:spChg>
        <pc:spChg chg="add del">
          <ac:chgData name="Doug Wilson" userId="cf67d0c9-7bd9-45ff-8746-f624fd94010f" providerId="ADAL" clId="{51DBFCEC-112B-49DA-B938-A79F5CC1B9C4}" dt="2020-03-01T18:15:26.314" v="3479" actId="26606"/>
          <ac:spMkLst>
            <pc:docMk/>
            <pc:sldMk cId="3108675283" sldId="4359"/>
            <ac:spMk id="75" creationId="{82D1CBBC-6E9F-4212-9806-7A638C828B49}"/>
          </ac:spMkLst>
        </pc:spChg>
        <pc:spChg chg="add del">
          <ac:chgData name="Doug Wilson" userId="cf67d0c9-7bd9-45ff-8746-f624fd94010f" providerId="ADAL" clId="{51DBFCEC-112B-49DA-B938-A79F5CC1B9C4}" dt="2020-03-01T18:15:26.314" v="3479" actId="26606"/>
          <ac:spMkLst>
            <pc:docMk/>
            <pc:sldMk cId="3108675283" sldId="4359"/>
            <ac:spMk id="86" creationId="{28EC6EDD-78EB-4A50-85CB-7C3CE363AF38}"/>
          </ac:spMkLst>
        </pc:spChg>
        <pc:spChg chg="add">
          <ac:chgData name="Doug Wilson" userId="cf67d0c9-7bd9-45ff-8746-f624fd94010f" providerId="ADAL" clId="{51DBFCEC-112B-49DA-B938-A79F5CC1B9C4}" dt="2020-03-01T18:15:26.314" v="3479" actId="26606"/>
          <ac:spMkLst>
            <pc:docMk/>
            <pc:sldMk cId="3108675283" sldId="4359"/>
            <ac:spMk id="91" creationId="{E80B86A7-A1EC-475B-9166-88902B033A38}"/>
          </ac:spMkLst>
        </pc:spChg>
        <pc:spChg chg="add">
          <ac:chgData name="Doug Wilson" userId="cf67d0c9-7bd9-45ff-8746-f624fd94010f" providerId="ADAL" clId="{51DBFCEC-112B-49DA-B938-A79F5CC1B9C4}" dt="2020-03-01T18:15:26.314" v="3479" actId="26606"/>
          <ac:spMkLst>
            <pc:docMk/>
            <pc:sldMk cId="3108675283" sldId="4359"/>
            <ac:spMk id="93" creationId="{C2C29CB1-9F74-4879-A6AF-AEA67B6F1F4D}"/>
          </ac:spMkLst>
        </pc:spChg>
        <pc:spChg chg="add">
          <ac:chgData name="Doug Wilson" userId="cf67d0c9-7bd9-45ff-8746-f624fd94010f" providerId="ADAL" clId="{51DBFCEC-112B-49DA-B938-A79F5CC1B9C4}" dt="2020-03-01T18:15:26.314" v="3479" actId="26606"/>
          <ac:spMkLst>
            <pc:docMk/>
            <pc:sldMk cId="3108675283" sldId="4359"/>
            <ac:spMk id="95" creationId="{7E2C7115-5336-410C-AD71-0F0952A2E5A7}"/>
          </ac:spMkLst>
        </pc:spChg>
        <pc:spChg chg="add del">
          <ac:chgData name="Doug Wilson" userId="cf67d0c9-7bd9-45ff-8746-f624fd94010f" providerId="ADAL" clId="{51DBFCEC-112B-49DA-B938-A79F5CC1B9C4}" dt="2020-03-01T18:11:54.733" v="3404"/>
          <ac:spMkLst>
            <pc:docMk/>
            <pc:sldMk cId="3108675283" sldId="4359"/>
            <ac:spMk id="105" creationId="{FFE2FE29-1120-4FE4-9FDA-311CBA66F438}"/>
          </ac:spMkLst>
        </pc:spChg>
        <pc:spChg chg="add del">
          <ac:chgData name="Doug Wilson" userId="cf67d0c9-7bd9-45ff-8746-f624fd94010f" providerId="ADAL" clId="{51DBFCEC-112B-49DA-B938-A79F5CC1B9C4}" dt="2020-03-01T18:11:54.733" v="3404"/>
          <ac:spMkLst>
            <pc:docMk/>
            <pc:sldMk cId="3108675283" sldId="4359"/>
            <ac:spMk id="119" creationId="{DDD926EC-6F88-4D89-9AED-1C4C1AC00E22}"/>
          </ac:spMkLst>
        </pc:spChg>
        <pc:spChg chg="add del">
          <ac:chgData name="Doug Wilson" userId="cf67d0c9-7bd9-45ff-8746-f624fd94010f" providerId="ADAL" clId="{51DBFCEC-112B-49DA-B938-A79F5CC1B9C4}" dt="2020-03-01T18:11:54.733" v="3404"/>
          <ac:spMkLst>
            <pc:docMk/>
            <pc:sldMk cId="3108675283" sldId="4359"/>
            <ac:spMk id="120" creationId="{A210685A-6235-45A7-850D-A6F555466EF7}"/>
          </ac:spMkLst>
        </pc:spChg>
        <pc:grpChg chg="add del">
          <ac:chgData name="Doug Wilson" userId="cf67d0c9-7bd9-45ff-8746-f624fd94010f" providerId="ADAL" clId="{51DBFCEC-112B-49DA-B938-A79F5CC1B9C4}" dt="2020-03-01T03:36:27.705" v="3241" actId="26606"/>
          <ac:grpSpMkLst>
            <pc:docMk/>
            <pc:sldMk cId="3108675283" sldId="4359"/>
            <ac:grpSpMk id="37" creationId="{C40C6DFE-A65D-4403-B6BC-B3955D185AF4}"/>
          </ac:grpSpMkLst>
        </pc:grpChg>
        <pc:grpChg chg="add del">
          <ac:chgData name="Doug Wilson" userId="cf67d0c9-7bd9-45ff-8746-f624fd94010f" providerId="ADAL" clId="{51DBFCEC-112B-49DA-B938-A79F5CC1B9C4}" dt="2020-03-01T18:15:12.011" v="3476" actId="26606"/>
          <ac:grpSpMkLst>
            <pc:docMk/>
            <pc:sldMk cId="3108675283" sldId="4359"/>
            <ac:grpSpMk id="56" creationId="{CDD733AE-DD5E-4C77-8BCD-72BF12A06BB1}"/>
          </ac:grpSpMkLst>
        </pc:grpChg>
        <pc:grpChg chg="add del">
          <ac:chgData name="Doug Wilson" userId="cf67d0c9-7bd9-45ff-8746-f624fd94010f" providerId="ADAL" clId="{51DBFCEC-112B-49DA-B938-A79F5CC1B9C4}" dt="2020-03-01T18:15:26.314" v="3479" actId="26606"/>
          <ac:grpSpMkLst>
            <pc:docMk/>
            <pc:sldMk cId="3108675283" sldId="4359"/>
            <ac:grpSpMk id="76" creationId="{8EC26330-6D02-4C84-B89F-C5A8CF2B5673}"/>
          </ac:grpSpMkLst>
        </pc:grpChg>
        <pc:grpChg chg="add del">
          <ac:chgData name="Doug Wilson" userId="cf67d0c9-7bd9-45ff-8746-f624fd94010f" providerId="ADAL" clId="{51DBFCEC-112B-49DA-B938-A79F5CC1B9C4}" dt="2020-03-01T18:11:54.733" v="3404"/>
          <ac:grpSpMkLst>
            <pc:docMk/>
            <pc:sldMk cId="3108675283" sldId="4359"/>
            <ac:grpSpMk id="106" creationId="{283F107F-9294-4679-B247-91D8556A6EFE}"/>
          </ac:grpSpMkLst>
        </pc:grpChg>
        <pc:grpChg chg="add del">
          <ac:chgData name="Doug Wilson" userId="cf67d0c9-7bd9-45ff-8746-f624fd94010f" providerId="ADAL" clId="{51DBFCEC-112B-49DA-B938-A79F5CC1B9C4}" dt="2020-03-01T18:11:54.733" v="3404"/>
          <ac:grpSpMkLst>
            <pc:docMk/>
            <pc:sldMk cId="3108675283" sldId="4359"/>
            <ac:grpSpMk id="121" creationId="{13BE3671-0C43-4D05-A267-3400AD091C75}"/>
          </ac:grpSpMkLst>
        </pc:grpChg>
        <pc:cxnChg chg="add del">
          <ac:chgData name="Doug Wilson" userId="cf67d0c9-7bd9-45ff-8746-f624fd94010f" providerId="ADAL" clId="{51DBFCEC-112B-49DA-B938-A79F5CC1B9C4}" dt="2020-03-01T18:15:02.379" v="3470" actId="26606"/>
          <ac:cxnSpMkLst>
            <pc:docMk/>
            <pc:sldMk cId="3108675283" sldId="4359"/>
            <ac:cxnSpMk id="7" creationId="{1A1FE6BB-DFB2-4080-9B5E-076EF5DDE67B}"/>
          </ac:cxnSpMkLst>
        </pc:cxnChg>
        <pc:cxnChg chg="add del">
          <ac:chgData name="Doug Wilson" userId="cf67d0c9-7bd9-45ff-8746-f624fd94010f" providerId="ADAL" clId="{51DBFCEC-112B-49DA-B938-A79F5CC1B9C4}" dt="2020-03-01T18:15:05.066" v="3472" actId="26606"/>
          <ac:cxnSpMkLst>
            <pc:docMk/>
            <pc:sldMk cId="3108675283" sldId="4359"/>
            <ac:cxnSpMk id="15" creationId="{063B6EC6-D752-4EE7-908B-F8F19E8C7FEA}"/>
          </ac:cxnSpMkLst>
        </pc:cxnChg>
        <pc:cxnChg chg="add del">
          <ac:chgData name="Doug Wilson" userId="cf67d0c9-7bd9-45ff-8746-f624fd94010f" providerId="ADAL" clId="{51DBFCEC-112B-49DA-B938-A79F5CC1B9C4}" dt="2020-03-01T18:15:05.066" v="3472" actId="26606"/>
          <ac:cxnSpMkLst>
            <pc:docMk/>
            <pc:sldMk cId="3108675283" sldId="4359"/>
            <ac:cxnSpMk id="17" creationId="{EFECD4E8-AD3E-4228-82A2-9461958EA94D}"/>
          </ac:cxnSpMkLst>
        </pc:cxnChg>
        <pc:cxnChg chg="add del">
          <ac:chgData name="Doug Wilson" userId="cf67d0c9-7bd9-45ff-8746-f624fd94010f" providerId="ADAL" clId="{51DBFCEC-112B-49DA-B938-A79F5CC1B9C4}" dt="2020-03-01T03:36:27.705" v="3241" actId="26606"/>
          <ac:cxnSpMkLst>
            <pc:docMk/>
            <pc:sldMk cId="3108675283" sldId="4359"/>
            <ac:cxnSpMk id="35" creationId="{3E2D009B-70F6-4703-A06F-6829E40A1156}"/>
          </ac:cxnSpMkLst>
        </pc:cxnChg>
        <pc:cxnChg chg="add del">
          <ac:chgData name="Doug Wilson" userId="cf67d0c9-7bd9-45ff-8746-f624fd94010f" providerId="ADAL" clId="{51DBFCEC-112B-49DA-B938-A79F5CC1B9C4}" dt="2020-03-01T18:15:06.392" v="3474" actId="26606"/>
          <ac:cxnSpMkLst>
            <pc:docMk/>
            <pc:sldMk cId="3108675283" sldId="4359"/>
            <ac:cxnSpMk id="44" creationId="{1A901C3D-CFAE-460D-BD0E-7D22164D7DFB}"/>
          </ac:cxnSpMkLst>
        </pc:cxnChg>
        <pc:cxnChg chg="add del">
          <ac:chgData name="Doug Wilson" userId="cf67d0c9-7bd9-45ff-8746-f624fd94010f" providerId="ADAL" clId="{51DBFCEC-112B-49DA-B938-A79F5CC1B9C4}" dt="2020-03-01T18:15:06.392" v="3474" actId="26606"/>
          <ac:cxnSpMkLst>
            <pc:docMk/>
            <pc:sldMk cId="3108675283" sldId="4359"/>
            <ac:cxnSpMk id="45" creationId="{837C0EA9-1437-4437-9D20-2BBDA1AA9FF8}"/>
          </ac:cxnSpMkLst>
        </pc:cxnChg>
      </pc:sldChg>
      <pc:sldChg chg="modSp add del">
        <pc:chgData name="Doug Wilson" userId="cf67d0c9-7bd9-45ff-8746-f624fd94010f" providerId="ADAL" clId="{51DBFCEC-112B-49DA-B938-A79F5CC1B9C4}" dt="2020-03-01T00:22:24.885" v="2367" actId="47"/>
        <pc:sldMkLst>
          <pc:docMk/>
          <pc:sldMk cId="1475236287" sldId="4360"/>
        </pc:sldMkLst>
        <pc:spChg chg="mod">
          <ac:chgData name="Doug Wilson" userId="cf67d0c9-7bd9-45ff-8746-f624fd94010f" providerId="ADAL" clId="{51DBFCEC-112B-49DA-B938-A79F5CC1B9C4}" dt="2020-03-01T00:22:04.815" v="2338" actId="20577"/>
          <ac:spMkLst>
            <pc:docMk/>
            <pc:sldMk cId="1475236287" sldId="4360"/>
            <ac:spMk id="2" creationId="{2FD817C5-33B9-4DFC-8662-8A91E9917B01}"/>
          </ac:spMkLst>
        </pc:spChg>
        <pc:spChg chg="mod">
          <ac:chgData name="Doug Wilson" userId="cf67d0c9-7bd9-45ff-8746-f624fd94010f" providerId="ADAL" clId="{51DBFCEC-112B-49DA-B938-A79F5CC1B9C4}" dt="2020-03-01T00:22:11.830" v="2366" actId="20577"/>
          <ac:spMkLst>
            <pc:docMk/>
            <pc:sldMk cId="1475236287" sldId="4360"/>
            <ac:spMk id="3" creationId="{28B6B5C8-3B95-4C31-A373-9A6DF0252713}"/>
          </ac:spMkLst>
        </pc:spChg>
      </pc:sldChg>
      <pc:sldChg chg="addSp delSp modSp add mod setBg setClrOvrMap delDesignElem">
        <pc:chgData name="Doug Wilson" userId="cf67d0c9-7bd9-45ff-8746-f624fd94010f" providerId="ADAL" clId="{51DBFCEC-112B-49DA-B938-A79F5CC1B9C4}" dt="2020-03-01T18:15:44.419" v="3485" actId="26606"/>
        <pc:sldMkLst>
          <pc:docMk/>
          <pc:sldMk cId="4011856091" sldId="4360"/>
        </pc:sldMkLst>
        <pc:spChg chg="mod ord">
          <ac:chgData name="Doug Wilson" userId="cf67d0c9-7bd9-45ff-8746-f624fd94010f" providerId="ADAL" clId="{51DBFCEC-112B-49DA-B938-A79F5CC1B9C4}" dt="2020-03-01T18:15:44.419" v="3485" actId="26606"/>
          <ac:spMkLst>
            <pc:docMk/>
            <pc:sldMk cId="4011856091" sldId="4360"/>
            <ac:spMk id="2" creationId="{22FB41C1-4F21-4EA5-96FD-7979AE6F9669}"/>
          </ac:spMkLst>
        </pc:spChg>
        <pc:spChg chg="mod">
          <ac:chgData name="Doug Wilson" userId="cf67d0c9-7bd9-45ff-8746-f624fd94010f" providerId="ADAL" clId="{51DBFCEC-112B-49DA-B938-A79F5CC1B9C4}" dt="2020-03-01T18:15:44.419" v="3485" actId="26606"/>
          <ac:spMkLst>
            <pc:docMk/>
            <pc:sldMk cId="4011856091" sldId="4360"/>
            <ac:spMk id="3" creationId="{5374E89A-CA28-4BBF-8F77-47E6BADF2BD2}"/>
          </ac:spMkLst>
        </pc:spChg>
        <pc:spChg chg="add del">
          <ac:chgData name="Doug Wilson" userId="cf67d0c9-7bd9-45ff-8746-f624fd94010f" providerId="ADAL" clId="{51DBFCEC-112B-49DA-B938-A79F5CC1B9C4}" dt="2020-03-01T18:15:42.455" v="3482" actId="26606"/>
          <ac:spMkLst>
            <pc:docMk/>
            <pc:sldMk cId="4011856091" sldId="4360"/>
            <ac:spMk id="5" creationId="{E80B86A7-A1EC-475B-9166-88902B033A38}"/>
          </ac:spMkLst>
        </pc:spChg>
        <pc:spChg chg="add del">
          <ac:chgData name="Doug Wilson" userId="cf67d0c9-7bd9-45ff-8746-f624fd94010f" providerId="ADAL" clId="{51DBFCEC-112B-49DA-B938-A79F5CC1B9C4}" dt="2020-03-01T18:15:42.455" v="3482" actId="26606"/>
          <ac:spMkLst>
            <pc:docMk/>
            <pc:sldMk cId="4011856091" sldId="4360"/>
            <ac:spMk id="6" creationId="{C2C29CB1-9F74-4879-A6AF-AEA67B6F1F4D}"/>
          </ac:spMkLst>
        </pc:spChg>
        <pc:spChg chg="add del">
          <ac:chgData name="Doug Wilson" userId="cf67d0c9-7bd9-45ff-8746-f624fd94010f" providerId="ADAL" clId="{51DBFCEC-112B-49DA-B938-A79F5CC1B9C4}" dt="2020-03-01T18:15:42.455" v="3482" actId="26606"/>
          <ac:spMkLst>
            <pc:docMk/>
            <pc:sldMk cId="4011856091" sldId="4360"/>
            <ac:spMk id="7" creationId="{7E2C7115-5336-410C-AD71-0F0952A2E5A7}"/>
          </ac:spMkLst>
        </pc:spChg>
        <pc:spChg chg="add del">
          <ac:chgData name="Doug Wilson" userId="cf67d0c9-7bd9-45ff-8746-f624fd94010f" providerId="ADAL" clId="{51DBFCEC-112B-49DA-B938-A79F5CC1B9C4}" dt="2020-03-01T18:11:54.733" v="3404"/>
          <ac:spMkLst>
            <pc:docMk/>
            <pc:sldMk cId="4011856091" sldId="4360"/>
            <ac:spMk id="8" creationId="{2CB6C291-6CAF-46DF-ACFF-AADF0FD03F58}"/>
          </ac:spMkLst>
        </pc:spChg>
        <pc:spChg chg="add del">
          <ac:chgData name="Doug Wilson" userId="cf67d0c9-7bd9-45ff-8746-f624fd94010f" providerId="ADAL" clId="{51DBFCEC-112B-49DA-B938-A79F5CC1B9C4}" dt="2020-03-01T18:15:44.402" v="3484" actId="26606"/>
          <ac:spMkLst>
            <pc:docMk/>
            <pc:sldMk cId="4011856091" sldId="4360"/>
            <ac:spMk id="9" creationId="{C52ED567-06B3-4107-9773-BBB6BD78673C}"/>
          </ac:spMkLst>
        </pc:spChg>
        <pc:spChg chg="add del">
          <ac:chgData name="Doug Wilson" userId="cf67d0c9-7bd9-45ff-8746-f624fd94010f" providerId="ADAL" clId="{51DBFCEC-112B-49DA-B938-A79F5CC1B9C4}" dt="2020-03-01T18:15:44.402" v="3484" actId="26606"/>
          <ac:spMkLst>
            <pc:docMk/>
            <pc:sldMk cId="4011856091" sldId="4360"/>
            <ac:spMk id="11" creationId="{AF551D8B-3775-4477-88B7-7B7C350D34E4}"/>
          </ac:spMkLst>
        </pc:spChg>
        <pc:spChg chg="add del">
          <ac:chgData name="Doug Wilson" userId="cf67d0c9-7bd9-45ff-8746-f624fd94010f" providerId="ADAL" clId="{51DBFCEC-112B-49DA-B938-A79F5CC1B9C4}" dt="2020-03-01T18:11:54.733" v="3404"/>
          <ac:spMkLst>
            <pc:docMk/>
            <pc:sldMk cId="4011856091" sldId="4360"/>
            <ac:spMk id="12" creationId="{4735DC46-5663-471D-AADB-81E00E65BCC6}"/>
          </ac:spMkLst>
        </pc:spChg>
        <pc:spChg chg="add del">
          <ac:chgData name="Doug Wilson" userId="cf67d0c9-7bd9-45ff-8746-f624fd94010f" providerId="ADAL" clId="{51DBFCEC-112B-49DA-B938-A79F5CC1B9C4}" dt="2020-03-01T18:15:44.402" v="3484" actId="26606"/>
          <ac:spMkLst>
            <pc:docMk/>
            <pc:sldMk cId="4011856091" sldId="4360"/>
            <ac:spMk id="16" creationId="{BB934D2B-85E2-4375-94EE-B66C16BF7999}"/>
          </ac:spMkLst>
        </pc:spChg>
        <pc:spChg chg="add del">
          <ac:chgData name="Doug Wilson" userId="cf67d0c9-7bd9-45ff-8746-f624fd94010f" providerId="ADAL" clId="{51DBFCEC-112B-49DA-B938-A79F5CC1B9C4}" dt="2020-03-01T18:15:44.402" v="3484" actId="26606"/>
          <ac:spMkLst>
            <pc:docMk/>
            <pc:sldMk cId="4011856091" sldId="4360"/>
            <ac:spMk id="18" creationId="{9B445E02-D785-4565-B842-9567BBC09508}"/>
          </ac:spMkLst>
        </pc:spChg>
        <pc:spChg chg="add del">
          <ac:chgData name="Doug Wilson" userId="cf67d0c9-7bd9-45ff-8746-f624fd94010f" providerId="ADAL" clId="{51DBFCEC-112B-49DA-B938-A79F5CC1B9C4}" dt="2020-03-01T18:15:44.402" v="3484" actId="26606"/>
          <ac:spMkLst>
            <pc:docMk/>
            <pc:sldMk cId="4011856091" sldId="4360"/>
            <ac:spMk id="20" creationId="{2C153736-D102-4F57-9DE7-615AFC02B0AC}"/>
          </ac:spMkLst>
        </pc:spChg>
        <pc:spChg chg="add del">
          <ac:chgData name="Doug Wilson" userId="cf67d0c9-7bd9-45ff-8746-f624fd94010f" providerId="ADAL" clId="{51DBFCEC-112B-49DA-B938-A79F5CC1B9C4}" dt="2020-03-01T18:15:44.402" v="3484" actId="26606"/>
          <ac:spMkLst>
            <pc:docMk/>
            <pc:sldMk cId="4011856091" sldId="4360"/>
            <ac:spMk id="22" creationId="{BA407A52-66F4-4CDE-A726-FF79F3EC342D}"/>
          </ac:spMkLst>
        </pc:spChg>
        <pc:spChg chg="add del">
          <ac:chgData name="Doug Wilson" userId="cf67d0c9-7bd9-45ff-8746-f624fd94010f" providerId="ADAL" clId="{51DBFCEC-112B-49DA-B938-A79F5CC1B9C4}" dt="2020-03-01T18:15:44.402" v="3484" actId="26606"/>
          <ac:spMkLst>
            <pc:docMk/>
            <pc:sldMk cId="4011856091" sldId="4360"/>
            <ac:spMk id="24" creationId="{D28FFB34-4FC3-46F5-B900-D3B774FD0BE6}"/>
          </ac:spMkLst>
        </pc:spChg>
        <pc:spChg chg="add del">
          <ac:chgData name="Doug Wilson" userId="cf67d0c9-7bd9-45ff-8746-f624fd94010f" providerId="ADAL" clId="{51DBFCEC-112B-49DA-B938-A79F5CC1B9C4}" dt="2020-03-01T18:15:44.402" v="3484" actId="26606"/>
          <ac:spMkLst>
            <pc:docMk/>
            <pc:sldMk cId="4011856091" sldId="4360"/>
            <ac:spMk id="26" creationId="{205F7B13-ACB5-46BE-8070-0431266B183B}"/>
          </ac:spMkLst>
        </pc:spChg>
        <pc:spChg chg="add del">
          <ac:chgData name="Doug Wilson" userId="cf67d0c9-7bd9-45ff-8746-f624fd94010f" providerId="ADAL" clId="{51DBFCEC-112B-49DA-B938-A79F5CC1B9C4}" dt="2020-03-01T18:15:44.402" v="3484" actId="26606"/>
          <ac:spMkLst>
            <pc:docMk/>
            <pc:sldMk cId="4011856091" sldId="4360"/>
            <ac:spMk id="28" creationId="{D52A0D23-45DD-4DF4-ADE6-A81F409BB9FB}"/>
          </ac:spMkLst>
        </pc:spChg>
        <pc:spChg chg="add">
          <ac:chgData name="Doug Wilson" userId="cf67d0c9-7bd9-45ff-8746-f624fd94010f" providerId="ADAL" clId="{51DBFCEC-112B-49DA-B938-A79F5CC1B9C4}" dt="2020-03-01T18:15:44.419" v="3485" actId="26606"/>
          <ac:spMkLst>
            <pc:docMk/>
            <pc:sldMk cId="4011856091" sldId="4360"/>
            <ac:spMk id="30" creationId="{8DF4D7F6-81B5-452A-9CE6-76D81F91D41B}"/>
          </ac:spMkLst>
        </pc:spChg>
        <pc:spChg chg="add">
          <ac:chgData name="Doug Wilson" userId="cf67d0c9-7bd9-45ff-8746-f624fd94010f" providerId="ADAL" clId="{51DBFCEC-112B-49DA-B938-A79F5CC1B9C4}" dt="2020-03-01T18:15:44.419" v="3485" actId="26606"/>
          <ac:spMkLst>
            <pc:docMk/>
            <pc:sldMk cId="4011856091" sldId="4360"/>
            <ac:spMk id="31" creationId="{4600514D-20FB-4559-97DC-D1DC39E6C3DE}"/>
          </ac:spMkLst>
        </pc:spChg>
        <pc:spChg chg="add">
          <ac:chgData name="Doug Wilson" userId="cf67d0c9-7bd9-45ff-8746-f624fd94010f" providerId="ADAL" clId="{51DBFCEC-112B-49DA-B938-A79F5CC1B9C4}" dt="2020-03-01T18:15:44.419" v="3485" actId="26606"/>
          <ac:spMkLst>
            <pc:docMk/>
            <pc:sldMk cId="4011856091" sldId="4360"/>
            <ac:spMk id="32" creationId="{266F638A-E405-4AC0-B984-72E5813B0DD1}"/>
          </ac:spMkLst>
        </pc:spChg>
        <pc:spChg chg="add">
          <ac:chgData name="Doug Wilson" userId="cf67d0c9-7bd9-45ff-8746-f624fd94010f" providerId="ADAL" clId="{51DBFCEC-112B-49DA-B938-A79F5CC1B9C4}" dt="2020-03-01T18:15:44.419" v="3485" actId="26606"/>
          <ac:spMkLst>
            <pc:docMk/>
            <pc:sldMk cId="4011856091" sldId="4360"/>
            <ac:spMk id="35" creationId="{27B538D5-95DB-47ED-9CB4-34AE5BF78E6B}"/>
          </ac:spMkLst>
        </pc:spChg>
        <pc:picChg chg="add del">
          <ac:chgData name="Doug Wilson" userId="cf67d0c9-7bd9-45ff-8746-f624fd94010f" providerId="ADAL" clId="{51DBFCEC-112B-49DA-B938-A79F5CC1B9C4}" dt="2020-03-01T18:11:54.733" v="3404"/>
          <ac:picMkLst>
            <pc:docMk/>
            <pc:sldMk cId="4011856091" sldId="4360"/>
            <ac:picMk id="10" creationId="{1EBADBCA-DA20-4279-93C6-011DEF18AA71}"/>
          </ac:picMkLst>
        </pc:picChg>
        <pc:cxnChg chg="add del">
          <ac:chgData name="Doug Wilson" userId="cf67d0c9-7bd9-45ff-8746-f624fd94010f" providerId="ADAL" clId="{51DBFCEC-112B-49DA-B938-A79F5CC1B9C4}" dt="2020-03-01T18:15:44.402" v="3484" actId="26606"/>
          <ac:cxnSpMkLst>
            <pc:docMk/>
            <pc:sldMk cId="4011856091" sldId="4360"/>
            <ac:cxnSpMk id="13" creationId="{1A901C3D-CFAE-460D-BD0E-7D22164D7DFB}"/>
          </ac:cxnSpMkLst>
        </pc:cxnChg>
        <pc:cxnChg chg="add del">
          <ac:chgData name="Doug Wilson" userId="cf67d0c9-7bd9-45ff-8746-f624fd94010f" providerId="ADAL" clId="{51DBFCEC-112B-49DA-B938-A79F5CC1B9C4}" dt="2020-03-01T18:15:44.402" v="3484" actId="26606"/>
          <ac:cxnSpMkLst>
            <pc:docMk/>
            <pc:sldMk cId="4011856091" sldId="4360"/>
            <ac:cxnSpMk id="14" creationId="{837C0EA9-1437-4437-9D20-2BBDA1AA9FF8}"/>
          </ac:cxnSpMkLst>
        </pc:cxnChg>
        <pc:cxnChg chg="add">
          <ac:chgData name="Doug Wilson" userId="cf67d0c9-7bd9-45ff-8746-f624fd94010f" providerId="ADAL" clId="{51DBFCEC-112B-49DA-B938-A79F5CC1B9C4}" dt="2020-03-01T18:15:44.419" v="3485" actId="26606"/>
          <ac:cxnSpMkLst>
            <pc:docMk/>
            <pc:sldMk cId="4011856091" sldId="4360"/>
            <ac:cxnSpMk id="33" creationId="{7D1CBE93-B17D-4509-843C-82287C38032A}"/>
          </ac:cxnSpMkLst>
        </pc:cxnChg>
        <pc:cxnChg chg="add">
          <ac:chgData name="Doug Wilson" userId="cf67d0c9-7bd9-45ff-8746-f624fd94010f" providerId="ADAL" clId="{51DBFCEC-112B-49DA-B938-A79F5CC1B9C4}" dt="2020-03-01T18:15:44.419" v="3485" actId="26606"/>
          <ac:cxnSpMkLst>
            <pc:docMk/>
            <pc:sldMk cId="4011856091" sldId="4360"/>
            <ac:cxnSpMk id="34" creationId="{AE6277B4-6A43-48AB-89B2-3442221619CC}"/>
          </ac:cxnSpMkLst>
        </pc:cxnChg>
      </pc:sldChg>
      <pc:sldChg chg="addSp delSp modSp add mod setBg setClrOvrMap delDesignElem">
        <pc:chgData name="Doug Wilson" userId="cf67d0c9-7bd9-45ff-8746-f624fd94010f" providerId="ADAL" clId="{51DBFCEC-112B-49DA-B938-A79F5CC1B9C4}" dt="2020-03-01T18:11:54.733" v="3404"/>
        <pc:sldMkLst>
          <pc:docMk/>
          <pc:sldMk cId="2328426061" sldId="4361"/>
        </pc:sldMkLst>
        <pc:spChg chg="mod">
          <ac:chgData name="Doug Wilson" userId="cf67d0c9-7bd9-45ff-8746-f624fd94010f" providerId="ADAL" clId="{51DBFCEC-112B-49DA-B938-A79F5CC1B9C4}" dt="2020-03-01T03:35:49.726" v="3231" actId="26606"/>
          <ac:spMkLst>
            <pc:docMk/>
            <pc:sldMk cId="2328426061" sldId="4361"/>
            <ac:spMk id="2" creationId="{A6CDD1DD-22F8-4A63-B9C4-F253EB8CE1FD}"/>
          </ac:spMkLst>
        </pc:spChg>
        <pc:spChg chg="mod">
          <ac:chgData name="Doug Wilson" userId="cf67d0c9-7bd9-45ff-8746-f624fd94010f" providerId="ADAL" clId="{51DBFCEC-112B-49DA-B938-A79F5CC1B9C4}" dt="2020-03-01T03:35:49.726" v="3231" actId="26606"/>
          <ac:spMkLst>
            <pc:docMk/>
            <pc:sldMk cId="2328426061" sldId="4361"/>
            <ac:spMk id="3" creationId="{376DA5FF-166E-49B9-A347-BE1418CE79EC}"/>
          </ac:spMkLst>
        </pc:spChg>
        <pc:spChg chg="add del">
          <ac:chgData name="Doug Wilson" userId="cf67d0c9-7bd9-45ff-8746-f624fd94010f" providerId="ADAL" clId="{51DBFCEC-112B-49DA-B938-A79F5CC1B9C4}" dt="2020-03-01T03:35:49.726" v="3231" actId="26606"/>
          <ac:spMkLst>
            <pc:docMk/>
            <pc:sldMk cId="2328426061" sldId="4361"/>
            <ac:spMk id="9" creationId="{867D4867-5BA7-4462-B2F6-A23F4A622AA7}"/>
          </ac:spMkLst>
        </pc:spChg>
        <pc:spChg chg="add del">
          <ac:chgData name="Doug Wilson" userId="cf67d0c9-7bd9-45ff-8746-f624fd94010f" providerId="ADAL" clId="{51DBFCEC-112B-49DA-B938-A79F5CC1B9C4}" dt="2020-03-01T18:11:54.733" v="3404"/>
          <ac:spMkLst>
            <pc:docMk/>
            <pc:sldMk cId="2328426061" sldId="4361"/>
            <ac:spMk id="11" creationId="{2B566528-1B12-4246-9431-5C2D7D081168}"/>
          </ac:spMkLst>
        </pc:spChg>
        <pc:spChg chg="add del">
          <ac:chgData name="Doug Wilson" userId="cf67d0c9-7bd9-45ff-8746-f624fd94010f" providerId="ADAL" clId="{51DBFCEC-112B-49DA-B938-A79F5CC1B9C4}" dt="2020-03-01T18:11:54.733" v="3404"/>
          <ac:spMkLst>
            <pc:docMk/>
            <pc:sldMk cId="2328426061" sldId="4361"/>
            <ac:spMk id="12" creationId="{D3F51FEB-38FB-4F6C-9F7B-2F2AFAB65463}"/>
          </ac:spMkLst>
        </pc:spChg>
        <pc:spChg chg="add del">
          <ac:chgData name="Doug Wilson" userId="cf67d0c9-7bd9-45ff-8746-f624fd94010f" providerId="ADAL" clId="{51DBFCEC-112B-49DA-B938-A79F5CC1B9C4}" dt="2020-03-01T18:11:54.733" v="3404"/>
          <ac:spMkLst>
            <pc:docMk/>
            <pc:sldMk cId="2328426061" sldId="4361"/>
            <ac:spMk id="13" creationId="{1E547BA6-BAE0-43BB-A7CA-60F69CE252F0}"/>
          </ac:spMkLst>
        </pc:spChg>
        <pc:spChg chg="add del">
          <ac:chgData name="Doug Wilson" userId="cf67d0c9-7bd9-45ff-8746-f624fd94010f" providerId="ADAL" clId="{51DBFCEC-112B-49DA-B938-A79F5CC1B9C4}" dt="2020-03-01T03:35:31.444" v="3230" actId="26606"/>
          <ac:spMkLst>
            <pc:docMk/>
            <pc:sldMk cId="2328426061" sldId="4361"/>
            <ac:spMk id="14" creationId="{A2D15AA5-2D73-4A11-A8C5-045F5F4392D3}"/>
          </ac:spMkLst>
        </pc:spChg>
        <pc:spChg chg="add del">
          <ac:chgData name="Doug Wilson" userId="cf67d0c9-7bd9-45ff-8746-f624fd94010f" providerId="ADAL" clId="{51DBFCEC-112B-49DA-B938-A79F5CC1B9C4}" dt="2020-03-01T03:35:31.444" v="3230" actId="26606"/>
          <ac:spMkLst>
            <pc:docMk/>
            <pc:sldMk cId="2328426061" sldId="4361"/>
            <ac:spMk id="16" creationId="{3CD1EA40-7116-4FCB-9369-70F29FAA91EC}"/>
          </ac:spMkLst>
        </pc:spChg>
        <pc:spChg chg="add del">
          <ac:chgData name="Doug Wilson" userId="cf67d0c9-7bd9-45ff-8746-f624fd94010f" providerId="ADAL" clId="{51DBFCEC-112B-49DA-B938-A79F5CC1B9C4}" dt="2020-03-01T03:35:31.444" v="3230" actId="26606"/>
          <ac:spMkLst>
            <pc:docMk/>
            <pc:sldMk cId="2328426061" sldId="4361"/>
            <ac:spMk id="18" creationId="{A5271697-90F1-4A23-8EF2-0179F2EAFACB}"/>
          </ac:spMkLst>
        </pc:spChg>
        <pc:spChg chg="add del">
          <ac:chgData name="Doug Wilson" userId="cf67d0c9-7bd9-45ff-8746-f624fd94010f" providerId="ADAL" clId="{51DBFCEC-112B-49DA-B938-A79F5CC1B9C4}" dt="2020-03-01T03:35:31.444" v="3230" actId="26606"/>
          <ac:spMkLst>
            <pc:docMk/>
            <pc:sldMk cId="2328426061" sldId="4361"/>
            <ac:spMk id="42" creationId="{D9F5512A-48E1-4C07-B75E-3CCC517B6804}"/>
          </ac:spMkLst>
        </pc:spChg>
        <pc:grpChg chg="add del">
          <ac:chgData name="Doug Wilson" userId="cf67d0c9-7bd9-45ff-8746-f624fd94010f" providerId="ADAL" clId="{51DBFCEC-112B-49DA-B938-A79F5CC1B9C4}" dt="2020-03-01T18:11:54.733" v="3404"/>
          <ac:grpSpMkLst>
            <pc:docMk/>
            <pc:sldMk cId="2328426061" sldId="4361"/>
            <ac:grpSpMk id="15" creationId="{07EAA094-9CF6-4695-958A-33D9BCAA9474}"/>
          </ac:grpSpMkLst>
        </pc:grpChg>
        <pc:grpChg chg="add del">
          <ac:chgData name="Doug Wilson" userId="cf67d0c9-7bd9-45ff-8746-f624fd94010f" providerId="ADAL" clId="{51DBFCEC-112B-49DA-B938-A79F5CC1B9C4}" dt="2020-03-01T03:35:31.444" v="3230" actId="26606"/>
          <ac:grpSpMkLst>
            <pc:docMk/>
            <pc:sldMk cId="2328426061" sldId="4361"/>
            <ac:grpSpMk id="20" creationId="{39158FAB-5B51-448D-B57F-B977E815C04A}"/>
          </ac:grpSpMkLst>
        </pc:grpChg>
        <pc:picChg chg="add mod">
          <ac:chgData name="Doug Wilson" userId="cf67d0c9-7bd9-45ff-8746-f624fd94010f" providerId="ADAL" clId="{51DBFCEC-112B-49DA-B938-A79F5CC1B9C4}" dt="2020-03-01T03:35:49.726" v="3231" actId="26606"/>
          <ac:picMkLst>
            <pc:docMk/>
            <pc:sldMk cId="2328426061" sldId="4361"/>
            <ac:picMk id="4" creationId="{5ED836E3-0A24-469F-B520-2EBED7592D9E}"/>
          </ac:picMkLst>
        </pc:picChg>
      </pc:sldChg>
      <pc:sldChg chg="addSp delSp modSp add mod setBg modAnim delDesignElem">
        <pc:chgData name="Doug Wilson" userId="cf67d0c9-7bd9-45ff-8746-f624fd94010f" providerId="ADAL" clId="{51DBFCEC-112B-49DA-B938-A79F5CC1B9C4}" dt="2020-03-01T18:15:31.030" v="3480" actId="26606"/>
        <pc:sldMkLst>
          <pc:docMk/>
          <pc:sldMk cId="2454447618" sldId="4362"/>
        </pc:sldMkLst>
        <pc:spChg chg="del">
          <ac:chgData name="Doug Wilson" userId="cf67d0c9-7bd9-45ff-8746-f624fd94010f" providerId="ADAL" clId="{51DBFCEC-112B-49DA-B938-A79F5CC1B9C4}" dt="2020-03-01T03:25:20.631" v="3120" actId="478"/>
          <ac:spMkLst>
            <pc:docMk/>
            <pc:sldMk cId="2454447618" sldId="4362"/>
            <ac:spMk id="2" creationId="{D57B08E3-BA1A-45BF-8532-19E1F6797FC1}"/>
          </ac:spMkLst>
        </pc:spChg>
        <pc:spChg chg="del">
          <ac:chgData name="Doug Wilson" userId="cf67d0c9-7bd9-45ff-8746-f624fd94010f" providerId="ADAL" clId="{51DBFCEC-112B-49DA-B938-A79F5CC1B9C4}" dt="2020-03-01T03:25:17.058" v="3119"/>
          <ac:spMkLst>
            <pc:docMk/>
            <pc:sldMk cId="2454447618" sldId="4362"/>
            <ac:spMk id="3" creationId="{DC68890E-CC55-4481-9A7D-D7A028EF3FA8}"/>
          </ac:spMkLst>
        </pc:spChg>
        <pc:spChg chg="add del">
          <ac:chgData name="Doug Wilson" userId="cf67d0c9-7bd9-45ff-8746-f624fd94010f" providerId="ADAL" clId="{51DBFCEC-112B-49DA-B938-A79F5CC1B9C4}" dt="2020-03-01T18:11:54.733" v="3404"/>
          <ac:spMkLst>
            <pc:docMk/>
            <pc:sldMk cId="2454447618" sldId="4362"/>
            <ac:spMk id="9" creationId="{32BC26D8-82FB-445E-AA49-62A77D7C1EE0}"/>
          </ac:spMkLst>
        </pc:spChg>
        <pc:spChg chg="add del">
          <ac:chgData name="Doug Wilson" userId="cf67d0c9-7bd9-45ff-8746-f624fd94010f" providerId="ADAL" clId="{51DBFCEC-112B-49DA-B938-A79F5CC1B9C4}" dt="2020-03-01T18:11:54.733" v="3404"/>
          <ac:spMkLst>
            <pc:docMk/>
            <pc:sldMk cId="2454447618" sldId="4362"/>
            <ac:spMk id="11" creationId="{CB44330D-EA18-4254-AA95-EB49948539B8}"/>
          </ac:spMkLst>
        </pc:spChg>
        <pc:spChg chg="add">
          <ac:chgData name="Doug Wilson" userId="cf67d0c9-7bd9-45ff-8746-f624fd94010f" providerId="ADAL" clId="{51DBFCEC-112B-49DA-B938-A79F5CC1B9C4}" dt="2020-03-01T18:15:31.030" v="3480" actId="26606"/>
          <ac:spMkLst>
            <pc:docMk/>
            <pc:sldMk cId="2454447618" sldId="4362"/>
            <ac:spMk id="21" creationId="{03E8462A-FEBA-4848-81CC-3F8DA3E477BE}"/>
          </ac:spMkLst>
        </pc:spChg>
        <pc:spChg chg="add">
          <ac:chgData name="Doug Wilson" userId="cf67d0c9-7bd9-45ff-8746-f624fd94010f" providerId="ADAL" clId="{51DBFCEC-112B-49DA-B938-A79F5CC1B9C4}" dt="2020-03-01T18:15:31.030" v="3480" actId="26606"/>
          <ac:spMkLst>
            <pc:docMk/>
            <pc:sldMk cId="2454447618" sldId="4362"/>
            <ac:spMk id="34" creationId="{7941F9B1-B01B-4A84-89D9-B169AEB4E456}"/>
          </ac:spMkLst>
        </pc:spChg>
        <pc:grpChg chg="add">
          <ac:chgData name="Doug Wilson" userId="cf67d0c9-7bd9-45ff-8746-f624fd94010f" providerId="ADAL" clId="{51DBFCEC-112B-49DA-B938-A79F5CC1B9C4}" dt="2020-03-01T18:15:31.030" v="3480" actId="26606"/>
          <ac:grpSpMkLst>
            <pc:docMk/>
            <pc:sldMk cId="2454447618" sldId="4362"/>
            <ac:grpSpMk id="6" creationId="{609316A9-990D-4EC3-A671-70EE5C1493A4}"/>
          </ac:grpSpMkLst>
        </pc:grpChg>
        <pc:grpChg chg="add">
          <ac:chgData name="Doug Wilson" userId="cf67d0c9-7bd9-45ff-8746-f624fd94010f" providerId="ADAL" clId="{51DBFCEC-112B-49DA-B938-A79F5CC1B9C4}" dt="2020-03-01T18:15:31.030" v="3480" actId="26606"/>
          <ac:grpSpMkLst>
            <pc:docMk/>
            <pc:sldMk cId="2454447618" sldId="4362"/>
            <ac:grpSpMk id="23" creationId="{2109F83F-40FE-4DB3-84CC-09FB3340D06D}"/>
          </ac:grpSpMkLst>
        </pc:grpChg>
        <pc:picChg chg="add mod">
          <ac:chgData name="Doug Wilson" userId="cf67d0c9-7bd9-45ff-8746-f624fd94010f" providerId="ADAL" clId="{51DBFCEC-112B-49DA-B938-A79F5CC1B9C4}" dt="2020-03-01T18:15:31.030" v="3480" actId="26606"/>
          <ac:picMkLst>
            <pc:docMk/>
            <pc:sldMk cId="2454447618" sldId="4362"/>
            <ac:picMk id="4" creationId="{FF179A92-F9D6-4AE3-A9B2-FCE0E02BBCD5}"/>
          </ac:picMkLst>
        </pc:picChg>
      </pc:sldChg>
      <pc:sldChg chg="addSp delSp add del setBg delDesignElem">
        <pc:chgData name="Doug Wilson" userId="cf67d0c9-7bd9-45ff-8746-f624fd94010f" providerId="ADAL" clId="{51DBFCEC-112B-49DA-B938-A79F5CC1B9C4}" dt="2020-03-01T03:38:36.588" v="3249"/>
        <pc:sldMkLst>
          <pc:docMk/>
          <pc:sldMk cId="996870296" sldId="4363"/>
        </pc:sldMkLst>
        <pc:spChg chg="add del">
          <ac:chgData name="Doug Wilson" userId="cf67d0c9-7bd9-45ff-8746-f624fd94010f" providerId="ADAL" clId="{51DBFCEC-112B-49DA-B938-A79F5CC1B9C4}" dt="2020-03-01T03:38:36.588" v="3249"/>
          <ac:spMkLst>
            <pc:docMk/>
            <pc:sldMk cId="996870296" sldId="4363"/>
            <ac:spMk id="19" creationId="{CDA1A2E9-63FE-408D-A803-8E306ECAB4B3}"/>
          </ac:spMkLst>
        </pc:spChg>
        <pc:spChg chg="add del">
          <ac:chgData name="Doug Wilson" userId="cf67d0c9-7bd9-45ff-8746-f624fd94010f" providerId="ADAL" clId="{51DBFCEC-112B-49DA-B938-A79F5CC1B9C4}" dt="2020-03-01T03:38:36.588" v="3249"/>
          <ac:spMkLst>
            <pc:docMk/>
            <pc:sldMk cId="996870296" sldId="4363"/>
            <ac:spMk id="24" creationId="{FBE9F90C-C163-435B-9A68-D15C92D1CF2B}"/>
          </ac:spMkLst>
        </pc:spChg>
        <pc:spChg chg="add del">
          <ac:chgData name="Doug Wilson" userId="cf67d0c9-7bd9-45ff-8746-f624fd94010f" providerId="ADAL" clId="{51DBFCEC-112B-49DA-B938-A79F5CC1B9C4}" dt="2020-03-01T03:38:36.588" v="3249"/>
          <ac:spMkLst>
            <pc:docMk/>
            <pc:sldMk cId="996870296" sldId="4363"/>
            <ac:spMk id="36" creationId="{1A882A9F-F4E9-4E23-8F0B-20B5DF42EAA9}"/>
          </ac:spMkLst>
        </pc:spChg>
      </pc:sldChg>
      <pc:sldChg chg="addSp delSp modSp add delDesignElem">
        <pc:chgData name="Doug Wilson" userId="cf67d0c9-7bd9-45ff-8746-f624fd94010f" providerId="ADAL" clId="{51DBFCEC-112B-49DA-B938-A79F5CC1B9C4}" dt="2020-03-01T18:15:50.276" v="3486" actId="26606"/>
        <pc:sldMkLst>
          <pc:docMk/>
          <pc:sldMk cId="4093282144" sldId="4363"/>
        </pc:sldMkLst>
        <pc:spChg chg="mod">
          <ac:chgData name="Doug Wilson" userId="cf67d0c9-7bd9-45ff-8746-f624fd94010f" providerId="ADAL" clId="{51DBFCEC-112B-49DA-B938-A79F5CC1B9C4}" dt="2020-03-01T18:15:50.276" v="3486" actId="26606"/>
          <ac:spMkLst>
            <pc:docMk/>
            <pc:sldMk cId="4093282144" sldId="4363"/>
            <ac:spMk id="2" creationId="{0FD42EA3-A167-40F2-A36C-5F877B5CA2D7}"/>
          </ac:spMkLst>
        </pc:spChg>
        <pc:spChg chg="mod ord">
          <ac:chgData name="Doug Wilson" userId="cf67d0c9-7bd9-45ff-8746-f624fd94010f" providerId="ADAL" clId="{51DBFCEC-112B-49DA-B938-A79F5CC1B9C4}" dt="2020-03-01T18:15:50.276" v="3486" actId="26606"/>
          <ac:spMkLst>
            <pc:docMk/>
            <pc:sldMk cId="4093282144" sldId="4363"/>
            <ac:spMk id="3" creationId="{72A1DE04-1A74-4BC6-9B5C-E9314D6DDA0B}"/>
          </ac:spMkLst>
        </pc:spChg>
        <pc:spChg chg="add del">
          <ac:chgData name="Doug Wilson" userId="cf67d0c9-7bd9-45ff-8746-f624fd94010f" providerId="ADAL" clId="{51DBFCEC-112B-49DA-B938-A79F5CC1B9C4}" dt="2020-03-01T03:55:46.927" v="3335" actId="26606"/>
          <ac:spMkLst>
            <pc:docMk/>
            <pc:sldMk cId="4093282144" sldId="4363"/>
            <ac:spMk id="19" creationId="{CDA1A2E9-63FE-408D-A803-8E306ECAB4B3}"/>
          </ac:spMkLst>
        </pc:spChg>
        <pc:spChg chg="add del">
          <ac:chgData name="Doug Wilson" userId="cf67d0c9-7bd9-45ff-8746-f624fd94010f" providerId="ADAL" clId="{51DBFCEC-112B-49DA-B938-A79F5CC1B9C4}" dt="2020-03-01T03:55:46.927" v="3335" actId="26606"/>
          <ac:spMkLst>
            <pc:docMk/>
            <pc:sldMk cId="4093282144" sldId="4363"/>
            <ac:spMk id="24" creationId="{FBE9F90C-C163-435B-9A68-D15C92D1CF2B}"/>
          </ac:spMkLst>
        </pc:spChg>
        <pc:spChg chg="add del">
          <ac:chgData name="Doug Wilson" userId="cf67d0c9-7bd9-45ff-8746-f624fd94010f" providerId="ADAL" clId="{51DBFCEC-112B-49DA-B938-A79F5CC1B9C4}" dt="2020-03-01T03:55:46.927" v="3335" actId="26606"/>
          <ac:spMkLst>
            <pc:docMk/>
            <pc:sldMk cId="4093282144" sldId="4363"/>
            <ac:spMk id="36" creationId="{1A882A9F-F4E9-4E23-8F0B-20B5DF42EAA9}"/>
          </ac:spMkLst>
        </pc:spChg>
        <pc:spChg chg="add del">
          <ac:chgData name="Doug Wilson" userId="cf67d0c9-7bd9-45ff-8746-f624fd94010f" providerId="ADAL" clId="{51DBFCEC-112B-49DA-B938-A79F5CC1B9C4}" dt="2020-03-01T18:11:54.733" v="3404"/>
          <ac:spMkLst>
            <pc:docMk/>
            <pc:sldMk cId="4093282144" sldId="4363"/>
            <ac:spMk id="54" creationId="{17891482-C38A-4F0C-8183-0121632F0E47}"/>
          </ac:spMkLst>
        </pc:spChg>
        <pc:spChg chg="add del">
          <ac:chgData name="Doug Wilson" userId="cf67d0c9-7bd9-45ff-8746-f624fd94010f" providerId="ADAL" clId="{51DBFCEC-112B-49DA-B938-A79F5CC1B9C4}" dt="2020-03-01T18:11:54.733" v="3404"/>
          <ac:spMkLst>
            <pc:docMk/>
            <pc:sldMk cId="4093282144" sldId="4363"/>
            <ac:spMk id="55" creationId="{DA4B6E73-2318-4814-8EB1-306D53723691}"/>
          </ac:spMkLst>
        </pc:spChg>
        <pc:spChg chg="add del">
          <ac:chgData name="Doug Wilson" userId="cf67d0c9-7bd9-45ff-8746-f624fd94010f" providerId="ADAL" clId="{51DBFCEC-112B-49DA-B938-A79F5CC1B9C4}" dt="2020-03-01T03:55:02.815" v="3279" actId="26606"/>
          <ac:spMkLst>
            <pc:docMk/>
            <pc:sldMk cId="4093282144" sldId="4363"/>
            <ac:spMk id="57" creationId="{238B1E8D-ABD1-4FF3-ADD5-341EB78A4617}"/>
          </ac:spMkLst>
        </pc:spChg>
        <pc:spChg chg="add del">
          <ac:chgData name="Doug Wilson" userId="cf67d0c9-7bd9-45ff-8746-f624fd94010f" providerId="ADAL" clId="{51DBFCEC-112B-49DA-B938-A79F5CC1B9C4}" dt="2020-03-01T03:55:02.815" v="3279" actId="26606"/>
          <ac:spMkLst>
            <pc:docMk/>
            <pc:sldMk cId="4093282144" sldId="4363"/>
            <ac:spMk id="59" creationId="{3CD1EA40-7116-4FCB-9369-70F29FAA91EC}"/>
          </ac:spMkLst>
        </pc:spChg>
        <pc:spChg chg="add del">
          <ac:chgData name="Doug Wilson" userId="cf67d0c9-7bd9-45ff-8746-f624fd94010f" providerId="ADAL" clId="{51DBFCEC-112B-49DA-B938-A79F5CC1B9C4}" dt="2020-03-01T03:55:02.815" v="3279" actId="26606"/>
          <ac:spMkLst>
            <pc:docMk/>
            <pc:sldMk cId="4093282144" sldId="4363"/>
            <ac:spMk id="61" creationId="{BF647E38-F93D-4661-8D77-CE13EEB65B5A}"/>
          </ac:spMkLst>
        </pc:spChg>
        <pc:spChg chg="add del">
          <ac:chgData name="Doug Wilson" userId="cf67d0c9-7bd9-45ff-8746-f624fd94010f" providerId="ADAL" clId="{51DBFCEC-112B-49DA-B938-A79F5CC1B9C4}" dt="2020-03-01T03:55:02.815" v="3279" actId="26606"/>
          <ac:spMkLst>
            <pc:docMk/>
            <pc:sldMk cId="4093282144" sldId="4363"/>
            <ac:spMk id="85" creationId="{D6C80E47-971C-437F-B030-191115B01D68}"/>
          </ac:spMkLst>
        </pc:spChg>
        <pc:spChg chg="add del">
          <ac:chgData name="Doug Wilson" userId="cf67d0c9-7bd9-45ff-8746-f624fd94010f" providerId="ADAL" clId="{51DBFCEC-112B-49DA-B938-A79F5CC1B9C4}" dt="2020-03-01T03:55:05.633" v="3281" actId="26606"/>
          <ac:spMkLst>
            <pc:docMk/>
            <pc:sldMk cId="4093282144" sldId="4363"/>
            <ac:spMk id="87" creationId="{33CD251C-A887-4D2F-925B-FC097198538B}"/>
          </ac:spMkLst>
        </pc:spChg>
        <pc:spChg chg="add del">
          <ac:chgData name="Doug Wilson" userId="cf67d0c9-7bd9-45ff-8746-f624fd94010f" providerId="ADAL" clId="{51DBFCEC-112B-49DA-B938-A79F5CC1B9C4}" dt="2020-03-01T03:55:05.633" v="3281" actId="26606"/>
          <ac:spMkLst>
            <pc:docMk/>
            <pc:sldMk cId="4093282144" sldId="4363"/>
            <ac:spMk id="88" creationId="{662A3FAA-D056-4098-8115-EA61EAF068CF}"/>
          </ac:spMkLst>
        </pc:spChg>
        <pc:spChg chg="add del">
          <ac:chgData name="Doug Wilson" userId="cf67d0c9-7bd9-45ff-8746-f624fd94010f" providerId="ADAL" clId="{51DBFCEC-112B-49DA-B938-A79F5CC1B9C4}" dt="2020-03-01T03:55:37.772" v="3334" actId="26606"/>
          <ac:spMkLst>
            <pc:docMk/>
            <pc:sldMk cId="4093282144" sldId="4363"/>
            <ac:spMk id="90" creationId="{53E60C6D-4E85-4E14-BCDF-BF15C241F7CA}"/>
          </ac:spMkLst>
        </pc:spChg>
        <pc:spChg chg="add del">
          <ac:chgData name="Doug Wilson" userId="cf67d0c9-7bd9-45ff-8746-f624fd94010f" providerId="ADAL" clId="{51DBFCEC-112B-49DA-B938-A79F5CC1B9C4}" dt="2020-03-01T03:55:37.772" v="3334" actId="26606"/>
          <ac:spMkLst>
            <pc:docMk/>
            <pc:sldMk cId="4093282144" sldId="4363"/>
            <ac:spMk id="91" creationId="{7D42D292-4C48-479B-9E59-E29CD9871C0C}"/>
          </ac:spMkLst>
        </pc:spChg>
        <pc:spChg chg="add del">
          <ac:chgData name="Doug Wilson" userId="cf67d0c9-7bd9-45ff-8746-f624fd94010f" providerId="ADAL" clId="{51DBFCEC-112B-49DA-B938-A79F5CC1B9C4}" dt="2020-03-01T03:55:37.772" v="3334" actId="26606"/>
          <ac:spMkLst>
            <pc:docMk/>
            <pc:sldMk cId="4093282144" sldId="4363"/>
            <ac:spMk id="92" creationId="{533DF362-939D-4EEE-8DC4-6B54607E5611}"/>
          </ac:spMkLst>
        </pc:spChg>
        <pc:spChg chg="add del">
          <ac:chgData name="Doug Wilson" userId="cf67d0c9-7bd9-45ff-8746-f624fd94010f" providerId="ADAL" clId="{51DBFCEC-112B-49DA-B938-A79F5CC1B9C4}" dt="2020-03-01T03:55:28.207" v="3311" actId="26606"/>
          <ac:spMkLst>
            <pc:docMk/>
            <pc:sldMk cId="4093282144" sldId="4363"/>
            <ac:spMk id="97" creationId="{4545836E-B050-4955-B80E-C5A35AC2F595}"/>
          </ac:spMkLst>
        </pc:spChg>
        <pc:spChg chg="add del">
          <ac:chgData name="Doug Wilson" userId="cf67d0c9-7bd9-45ff-8746-f624fd94010f" providerId="ADAL" clId="{51DBFCEC-112B-49DA-B938-A79F5CC1B9C4}" dt="2020-03-01T03:55:28.207" v="3311" actId="26606"/>
          <ac:spMkLst>
            <pc:docMk/>
            <pc:sldMk cId="4093282144" sldId="4363"/>
            <ac:spMk id="99" creationId="{5E6024A1-5F3D-4233-865A-57F6E860561A}"/>
          </ac:spMkLst>
        </pc:spChg>
        <pc:spChg chg="add del">
          <ac:chgData name="Doug Wilson" userId="cf67d0c9-7bd9-45ff-8746-f624fd94010f" providerId="ADAL" clId="{51DBFCEC-112B-49DA-B938-A79F5CC1B9C4}" dt="2020-03-01T03:55:28.207" v="3311" actId="26606"/>
          <ac:spMkLst>
            <pc:docMk/>
            <pc:sldMk cId="4093282144" sldId="4363"/>
            <ac:spMk id="123" creationId="{A628292D-0555-4158-9B1A-07414B27FB1A}"/>
          </ac:spMkLst>
        </pc:spChg>
        <pc:grpChg chg="add del">
          <ac:chgData name="Doug Wilson" userId="cf67d0c9-7bd9-45ff-8746-f624fd94010f" providerId="ADAL" clId="{51DBFCEC-112B-49DA-B938-A79F5CC1B9C4}" dt="2020-03-01T03:55:02.815" v="3279" actId="26606"/>
          <ac:grpSpMkLst>
            <pc:docMk/>
            <pc:sldMk cId="4093282144" sldId="4363"/>
            <ac:grpSpMk id="63" creationId="{13A4721F-AAFC-4D23-AE73-EFE60B518999}"/>
          </ac:grpSpMkLst>
        </pc:grpChg>
        <pc:grpChg chg="add del">
          <ac:chgData name="Doug Wilson" userId="cf67d0c9-7bd9-45ff-8746-f624fd94010f" providerId="ADAL" clId="{51DBFCEC-112B-49DA-B938-A79F5CC1B9C4}" dt="2020-03-01T03:55:28.207" v="3311" actId="26606"/>
          <ac:grpSpMkLst>
            <pc:docMk/>
            <pc:sldMk cId="4093282144" sldId="4363"/>
            <ac:grpSpMk id="101" creationId="{DDE5ED95-726A-4EB4-A03C-D3EF3BC3A23B}"/>
          </ac:grpSpMkLst>
        </pc:grpChg>
        <pc:picChg chg="mod ord">
          <ac:chgData name="Doug Wilson" userId="cf67d0c9-7bd9-45ff-8746-f624fd94010f" providerId="ADAL" clId="{51DBFCEC-112B-49DA-B938-A79F5CC1B9C4}" dt="2020-03-01T18:15:50.276" v="3486" actId="26606"/>
          <ac:picMkLst>
            <pc:docMk/>
            <pc:sldMk cId="4093282144" sldId="4363"/>
            <ac:picMk id="7" creationId="{9B290380-8A92-4FD4-A238-ADB5752789DF}"/>
          </ac:picMkLst>
        </pc:picChg>
        <pc:picChg chg="mod ord">
          <ac:chgData name="Doug Wilson" userId="cf67d0c9-7bd9-45ff-8746-f624fd94010f" providerId="ADAL" clId="{51DBFCEC-112B-49DA-B938-A79F5CC1B9C4}" dt="2020-03-01T18:15:50.276" v="3486" actId="26606"/>
          <ac:picMkLst>
            <pc:docMk/>
            <pc:sldMk cId="4093282144" sldId="4363"/>
            <ac:picMk id="52" creationId="{2E07F88F-05B6-4CE8-98CA-643828CC6D4B}"/>
          </ac:picMkLst>
        </pc:picChg>
      </pc:sldChg>
      <pc:sldChg chg="delSp modSp add">
        <pc:chgData name="Doug Wilson" userId="cf67d0c9-7bd9-45ff-8746-f624fd94010f" providerId="ADAL" clId="{51DBFCEC-112B-49DA-B938-A79F5CC1B9C4}" dt="2020-03-01T20:14:41.241" v="3511" actId="20577"/>
        <pc:sldMkLst>
          <pc:docMk/>
          <pc:sldMk cId="3589134435" sldId="4364"/>
        </pc:sldMkLst>
        <pc:spChg chg="mod">
          <ac:chgData name="Doug Wilson" userId="cf67d0c9-7bd9-45ff-8746-f624fd94010f" providerId="ADAL" clId="{51DBFCEC-112B-49DA-B938-A79F5CC1B9C4}" dt="2020-03-01T18:11:44.886" v="3390" actId="20577"/>
          <ac:spMkLst>
            <pc:docMk/>
            <pc:sldMk cId="3589134435" sldId="4364"/>
            <ac:spMk id="2" creationId="{BE85F695-67F2-4941-AB35-A7BD5E91F5FB}"/>
          </ac:spMkLst>
        </pc:spChg>
        <pc:spChg chg="del mod">
          <ac:chgData name="Doug Wilson" userId="cf67d0c9-7bd9-45ff-8746-f624fd94010f" providerId="ADAL" clId="{51DBFCEC-112B-49DA-B938-A79F5CC1B9C4}" dt="2020-03-01T18:10:25.372" v="3346" actId="478"/>
          <ac:spMkLst>
            <pc:docMk/>
            <pc:sldMk cId="3589134435" sldId="4364"/>
            <ac:spMk id="3" creationId="{622D39DE-6EE8-4926-8586-81B7E534D52D}"/>
          </ac:spMkLst>
        </pc:spChg>
        <pc:spChg chg="mod">
          <ac:chgData name="Doug Wilson" userId="cf67d0c9-7bd9-45ff-8746-f624fd94010f" providerId="ADAL" clId="{51DBFCEC-112B-49DA-B938-A79F5CC1B9C4}" dt="2020-03-01T20:14:41.241" v="3511" actId="20577"/>
          <ac:spMkLst>
            <pc:docMk/>
            <pc:sldMk cId="3589134435" sldId="4364"/>
            <ac:spMk id="10" creationId="{F4FEEFC0-A9BA-40EB-898B-DD68E78F339C}"/>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23D6F-16C5-4A53-9C3A-6C7C5D435B0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05E6F3A-CEFA-4ACA-A6EC-22DF1EAC7F43}">
      <dgm:prSet/>
      <dgm:spPr/>
      <dgm:t>
        <a:bodyPr/>
        <a:lstStyle/>
        <a:p>
          <a:pPr>
            <a:lnSpc>
              <a:spcPct val="100000"/>
            </a:lnSpc>
          </a:pPr>
          <a:r>
            <a:rPr lang="en-US"/>
            <a:t>Windows 10 is in a state of constant updates and upgrades</a:t>
          </a:r>
        </a:p>
      </dgm:t>
    </dgm:pt>
    <dgm:pt modelId="{26BE6879-F0C3-40CC-96C4-935C633C73E6}" type="parTrans" cxnId="{2230E40A-50A0-4480-B0B0-4BB5F0A74A50}">
      <dgm:prSet/>
      <dgm:spPr/>
      <dgm:t>
        <a:bodyPr/>
        <a:lstStyle/>
        <a:p>
          <a:endParaRPr lang="en-US"/>
        </a:p>
      </dgm:t>
    </dgm:pt>
    <dgm:pt modelId="{D173AC62-FAFB-4356-BCB9-E72E1BB381F1}" type="sibTrans" cxnId="{2230E40A-50A0-4480-B0B0-4BB5F0A74A50}">
      <dgm:prSet/>
      <dgm:spPr/>
      <dgm:t>
        <a:bodyPr/>
        <a:lstStyle/>
        <a:p>
          <a:endParaRPr lang="en-US"/>
        </a:p>
      </dgm:t>
    </dgm:pt>
    <dgm:pt modelId="{BC202C86-EEF5-4B41-AD39-588A7C5A3914}">
      <dgm:prSet/>
      <dgm:spPr/>
      <dgm:t>
        <a:bodyPr/>
        <a:lstStyle/>
        <a:p>
          <a:pPr>
            <a:lnSpc>
              <a:spcPct val="100000"/>
            </a:lnSpc>
          </a:pPr>
          <a:r>
            <a:rPr lang="en-US"/>
            <a:t>Wider variety of devices means a larger attack vector</a:t>
          </a:r>
        </a:p>
      </dgm:t>
    </dgm:pt>
    <dgm:pt modelId="{953F180E-C990-41EA-8A10-9981FE134BF7}" type="parTrans" cxnId="{C1EB377C-EF81-490B-8262-92BEC8124F33}">
      <dgm:prSet/>
      <dgm:spPr/>
      <dgm:t>
        <a:bodyPr/>
        <a:lstStyle/>
        <a:p>
          <a:endParaRPr lang="en-US"/>
        </a:p>
      </dgm:t>
    </dgm:pt>
    <dgm:pt modelId="{28BA9D6D-276E-40FC-87A6-BC52460FF4C5}" type="sibTrans" cxnId="{C1EB377C-EF81-490B-8262-92BEC8124F33}">
      <dgm:prSet/>
      <dgm:spPr/>
      <dgm:t>
        <a:bodyPr/>
        <a:lstStyle/>
        <a:p>
          <a:endParaRPr lang="en-US"/>
        </a:p>
      </dgm:t>
    </dgm:pt>
    <dgm:pt modelId="{EB52856B-3502-48C6-B1C3-E8AFD07FBAFF}">
      <dgm:prSet/>
      <dgm:spPr/>
      <dgm:t>
        <a:bodyPr/>
        <a:lstStyle/>
        <a:p>
          <a:pPr>
            <a:lnSpc>
              <a:spcPct val="100000"/>
            </a:lnSpc>
          </a:pPr>
          <a:r>
            <a:rPr lang="en-US"/>
            <a:t>We care about identity protection</a:t>
          </a:r>
        </a:p>
      </dgm:t>
    </dgm:pt>
    <dgm:pt modelId="{E2B5D147-16A9-4D20-B776-7A838498ECAB}" type="parTrans" cxnId="{D83B6A82-9179-4CAF-B3C6-3126966A9BCD}">
      <dgm:prSet/>
      <dgm:spPr/>
      <dgm:t>
        <a:bodyPr/>
        <a:lstStyle/>
        <a:p>
          <a:endParaRPr lang="en-US"/>
        </a:p>
      </dgm:t>
    </dgm:pt>
    <dgm:pt modelId="{BB6926DB-FACC-4618-8021-72E9DD613D7C}" type="sibTrans" cxnId="{D83B6A82-9179-4CAF-B3C6-3126966A9BCD}">
      <dgm:prSet/>
      <dgm:spPr/>
      <dgm:t>
        <a:bodyPr/>
        <a:lstStyle/>
        <a:p>
          <a:endParaRPr lang="en-US"/>
        </a:p>
      </dgm:t>
    </dgm:pt>
    <dgm:pt modelId="{4CBCAD57-AC44-4359-8BF4-6DC94988E8D7}">
      <dgm:prSet/>
      <dgm:spPr/>
      <dgm:t>
        <a:bodyPr/>
        <a:lstStyle/>
        <a:p>
          <a:pPr>
            <a:lnSpc>
              <a:spcPct val="100000"/>
            </a:lnSpc>
          </a:pPr>
          <a:r>
            <a:rPr lang="en-US"/>
            <a:t>We can empower users no matter what device they have to create a more rounded experience</a:t>
          </a:r>
        </a:p>
      </dgm:t>
    </dgm:pt>
    <dgm:pt modelId="{7D5D8F80-088C-4779-860C-48BA928E3A1B}" type="parTrans" cxnId="{D8A5974C-6B48-4FEB-9803-0BF647FC328A}">
      <dgm:prSet/>
      <dgm:spPr/>
      <dgm:t>
        <a:bodyPr/>
        <a:lstStyle/>
        <a:p>
          <a:endParaRPr lang="en-US"/>
        </a:p>
      </dgm:t>
    </dgm:pt>
    <dgm:pt modelId="{925D94F8-9C37-478B-B31B-BB6197DEEF29}" type="sibTrans" cxnId="{D8A5974C-6B48-4FEB-9803-0BF647FC328A}">
      <dgm:prSet/>
      <dgm:spPr/>
      <dgm:t>
        <a:bodyPr/>
        <a:lstStyle/>
        <a:p>
          <a:endParaRPr lang="en-US"/>
        </a:p>
      </dgm:t>
    </dgm:pt>
    <dgm:pt modelId="{384BC13C-AAA3-43AD-B80B-FB4ADE376EE2}">
      <dgm:prSet/>
      <dgm:spPr/>
      <dgm:t>
        <a:bodyPr/>
        <a:lstStyle/>
        <a:p>
          <a:pPr>
            <a:lnSpc>
              <a:spcPct val="100000"/>
            </a:lnSpc>
          </a:pPr>
          <a:r>
            <a:rPr lang="en-US"/>
            <a:t>Analytics</a:t>
          </a:r>
        </a:p>
      </dgm:t>
    </dgm:pt>
    <dgm:pt modelId="{97673A36-3EAD-45AA-8608-D829A551273B}" type="parTrans" cxnId="{EBC128A5-8163-4C9E-9923-43C1B7A4F18F}">
      <dgm:prSet/>
      <dgm:spPr/>
      <dgm:t>
        <a:bodyPr/>
        <a:lstStyle/>
        <a:p>
          <a:endParaRPr lang="en-US"/>
        </a:p>
      </dgm:t>
    </dgm:pt>
    <dgm:pt modelId="{7B6ECE23-2773-4343-B197-CB8F985A5C04}" type="sibTrans" cxnId="{EBC128A5-8163-4C9E-9923-43C1B7A4F18F}">
      <dgm:prSet/>
      <dgm:spPr/>
      <dgm:t>
        <a:bodyPr/>
        <a:lstStyle/>
        <a:p>
          <a:endParaRPr lang="en-US"/>
        </a:p>
      </dgm:t>
    </dgm:pt>
    <dgm:pt modelId="{F7E4A554-44FD-4084-BE3B-9EB08E34A743}" type="pres">
      <dgm:prSet presAssocID="{92723D6F-16C5-4A53-9C3A-6C7C5D435B03}" presName="diagram" presStyleCnt="0">
        <dgm:presLayoutVars>
          <dgm:dir/>
          <dgm:resizeHandles val="exact"/>
        </dgm:presLayoutVars>
      </dgm:prSet>
      <dgm:spPr/>
    </dgm:pt>
    <dgm:pt modelId="{FFD8F00B-2A0D-48D6-AB2B-55BF2E8CF8BB}" type="pres">
      <dgm:prSet presAssocID="{705E6F3A-CEFA-4ACA-A6EC-22DF1EAC7F43}" presName="node" presStyleLbl="node1" presStyleIdx="0" presStyleCnt="5">
        <dgm:presLayoutVars>
          <dgm:bulletEnabled val="1"/>
        </dgm:presLayoutVars>
      </dgm:prSet>
      <dgm:spPr/>
    </dgm:pt>
    <dgm:pt modelId="{C9497130-82E4-4585-8635-5291A522F9EA}" type="pres">
      <dgm:prSet presAssocID="{D173AC62-FAFB-4356-BCB9-E72E1BB381F1}" presName="sibTrans" presStyleCnt="0"/>
      <dgm:spPr/>
    </dgm:pt>
    <dgm:pt modelId="{5FCBA7C5-27B5-4C19-928E-8B61B4037FEE}" type="pres">
      <dgm:prSet presAssocID="{BC202C86-EEF5-4B41-AD39-588A7C5A3914}" presName="node" presStyleLbl="node1" presStyleIdx="1" presStyleCnt="5">
        <dgm:presLayoutVars>
          <dgm:bulletEnabled val="1"/>
        </dgm:presLayoutVars>
      </dgm:prSet>
      <dgm:spPr/>
    </dgm:pt>
    <dgm:pt modelId="{239DE1C3-588A-44DC-9C90-AFBE3D3D9071}" type="pres">
      <dgm:prSet presAssocID="{28BA9D6D-276E-40FC-87A6-BC52460FF4C5}" presName="sibTrans" presStyleCnt="0"/>
      <dgm:spPr/>
    </dgm:pt>
    <dgm:pt modelId="{84F82E47-4EA1-4736-939D-53BD1E46CBB7}" type="pres">
      <dgm:prSet presAssocID="{EB52856B-3502-48C6-B1C3-E8AFD07FBAFF}" presName="node" presStyleLbl="node1" presStyleIdx="2" presStyleCnt="5">
        <dgm:presLayoutVars>
          <dgm:bulletEnabled val="1"/>
        </dgm:presLayoutVars>
      </dgm:prSet>
      <dgm:spPr/>
    </dgm:pt>
    <dgm:pt modelId="{42AF833A-BA94-44BC-A971-5D1CB251D0E1}" type="pres">
      <dgm:prSet presAssocID="{BB6926DB-FACC-4618-8021-72E9DD613D7C}" presName="sibTrans" presStyleCnt="0"/>
      <dgm:spPr/>
    </dgm:pt>
    <dgm:pt modelId="{1B8BDDA5-B9D1-4265-8368-F33250D861AF}" type="pres">
      <dgm:prSet presAssocID="{4CBCAD57-AC44-4359-8BF4-6DC94988E8D7}" presName="node" presStyleLbl="node1" presStyleIdx="3" presStyleCnt="5">
        <dgm:presLayoutVars>
          <dgm:bulletEnabled val="1"/>
        </dgm:presLayoutVars>
      </dgm:prSet>
      <dgm:spPr/>
    </dgm:pt>
    <dgm:pt modelId="{83F714DA-60A3-41E8-BD46-0F36AC52C0A0}" type="pres">
      <dgm:prSet presAssocID="{925D94F8-9C37-478B-B31B-BB6197DEEF29}" presName="sibTrans" presStyleCnt="0"/>
      <dgm:spPr/>
    </dgm:pt>
    <dgm:pt modelId="{5BE507BC-4F1E-4A90-A70D-B45D61C91E37}" type="pres">
      <dgm:prSet presAssocID="{384BC13C-AAA3-43AD-B80B-FB4ADE376EE2}" presName="node" presStyleLbl="node1" presStyleIdx="4" presStyleCnt="5">
        <dgm:presLayoutVars>
          <dgm:bulletEnabled val="1"/>
        </dgm:presLayoutVars>
      </dgm:prSet>
      <dgm:spPr/>
    </dgm:pt>
  </dgm:ptLst>
  <dgm:cxnLst>
    <dgm:cxn modelId="{3557A304-56D3-4330-AF0E-FBA85F5BDC21}" type="presOf" srcId="{384BC13C-AAA3-43AD-B80B-FB4ADE376EE2}" destId="{5BE507BC-4F1E-4A90-A70D-B45D61C91E37}" srcOrd="0" destOrd="0" presId="urn:microsoft.com/office/officeart/2005/8/layout/default"/>
    <dgm:cxn modelId="{2230E40A-50A0-4480-B0B0-4BB5F0A74A50}" srcId="{92723D6F-16C5-4A53-9C3A-6C7C5D435B03}" destId="{705E6F3A-CEFA-4ACA-A6EC-22DF1EAC7F43}" srcOrd="0" destOrd="0" parTransId="{26BE6879-F0C3-40CC-96C4-935C633C73E6}" sibTransId="{D173AC62-FAFB-4356-BCB9-E72E1BB381F1}"/>
    <dgm:cxn modelId="{95762A13-5E4E-49A4-B9F3-31AC31D15C99}" type="presOf" srcId="{705E6F3A-CEFA-4ACA-A6EC-22DF1EAC7F43}" destId="{FFD8F00B-2A0D-48D6-AB2B-55BF2E8CF8BB}" srcOrd="0" destOrd="0" presId="urn:microsoft.com/office/officeart/2005/8/layout/default"/>
    <dgm:cxn modelId="{08DAA32A-2816-4D39-91AD-86DEABC2B08E}" type="presOf" srcId="{4CBCAD57-AC44-4359-8BF4-6DC94988E8D7}" destId="{1B8BDDA5-B9D1-4265-8368-F33250D861AF}" srcOrd="0" destOrd="0" presId="urn:microsoft.com/office/officeart/2005/8/layout/default"/>
    <dgm:cxn modelId="{40A6662C-58B1-414F-B283-7200B05B59BB}" type="presOf" srcId="{EB52856B-3502-48C6-B1C3-E8AFD07FBAFF}" destId="{84F82E47-4EA1-4736-939D-53BD1E46CBB7}" srcOrd="0" destOrd="0" presId="urn:microsoft.com/office/officeart/2005/8/layout/default"/>
    <dgm:cxn modelId="{D8A5974C-6B48-4FEB-9803-0BF647FC328A}" srcId="{92723D6F-16C5-4A53-9C3A-6C7C5D435B03}" destId="{4CBCAD57-AC44-4359-8BF4-6DC94988E8D7}" srcOrd="3" destOrd="0" parTransId="{7D5D8F80-088C-4779-860C-48BA928E3A1B}" sibTransId="{925D94F8-9C37-478B-B31B-BB6197DEEF29}"/>
    <dgm:cxn modelId="{C1EB377C-EF81-490B-8262-92BEC8124F33}" srcId="{92723D6F-16C5-4A53-9C3A-6C7C5D435B03}" destId="{BC202C86-EEF5-4B41-AD39-588A7C5A3914}" srcOrd="1" destOrd="0" parTransId="{953F180E-C990-41EA-8A10-9981FE134BF7}" sibTransId="{28BA9D6D-276E-40FC-87A6-BC52460FF4C5}"/>
    <dgm:cxn modelId="{D83B6A82-9179-4CAF-B3C6-3126966A9BCD}" srcId="{92723D6F-16C5-4A53-9C3A-6C7C5D435B03}" destId="{EB52856B-3502-48C6-B1C3-E8AFD07FBAFF}" srcOrd="2" destOrd="0" parTransId="{E2B5D147-16A9-4D20-B776-7A838498ECAB}" sibTransId="{BB6926DB-FACC-4618-8021-72E9DD613D7C}"/>
    <dgm:cxn modelId="{EBC128A5-8163-4C9E-9923-43C1B7A4F18F}" srcId="{92723D6F-16C5-4A53-9C3A-6C7C5D435B03}" destId="{384BC13C-AAA3-43AD-B80B-FB4ADE376EE2}" srcOrd="4" destOrd="0" parTransId="{97673A36-3EAD-45AA-8608-D829A551273B}" sibTransId="{7B6ECE23-2773-4343-B197-CB8F985A5C04}"/>
    <dgm:cxn modelId="{021054DD-92BF-4395-A504-73DACE6418CE}" type="presOf" srcId="{BC202C86-EEF5-4B41-AD39-588A7C5A3914}" destId="{5FCBA7C5-27B5-4C19-928E-8B61B4037FEE}" srcOrd="0" destOrd="0" presId="urn:microsoft.com/office/officeart/2005/8/layout/default"/>
    <dgm:cxn modelId="{C9AEB3E1-7BCF-4E1D-BA3A-9E79FC8E6598}" type="presOf" srcId="{92723D6F-16C5-4A53-9C3A-6C7C5D435B03}" destId="{F7E4A554-44FD-4084-BE3B-9EB08E34A743}" srcOrd="0" destOrd="0" presId="urn:microsoft.com/office/officeart/2005/8/layout/default"/>
    <dgm:cxn modelId="{19AC65B7-A956-4542-80D7-F780B56B0531}" type="presParOf" srcId="{F7E4A554-44FD-4084-BE3B-9EB08E34A743}" destId="{FFD8F00B-2A0D-48D6-AB2B-55BF2E8CF8BB}" srcOrd="0" destOrd="0" presId="urn:microsoft.com/office/officeart/2005/8/layout/default"/>
    <dgm:cxn modelId="{6DC98D9B-BC74-42D2-B0D0-8037E190CBD9}" type="presParOf" srcId="{F7E4A554-44FD-4084-BE3B-9EB08E34A743}" destId="{C9497130-82E4-4585-8635-5291A522F9EA}" srcOrd="1" destOrd="0" presId="urn:microsoft.com/office/officeart/2005/8/layout/default"/>
    <dgm:cxn modelId="{ED7E07CC-1AA3-4E4D-9F2C-B4E84AA82841}" type="presParOf" srcId="{F7E4A554-44FD-4084-BE3B-9EB08E34A743}" destId="{5FCBA7C5-27B5-4C19-928E-8B61B4037FEE}" srcOrd="2" destOrd="0" presId="urn:microsoft.com/office/officeart/2005/8/layout/default"/>
    <dgm:cxn modelId="{568A4765-2D3E-40C1-B941-46EC37E3E7B1}" type="presParOf" srcId="{F7E4A554-44FD-4084-BE3B-9EB08E34A743}" destId="{239DE1C3-588A-44DC-9C90-AFBE3D3D9071}" srcOrd="3" destOrd="0" presId="urn:microsoft.com/office/officeart/2005/8/layout/default"/>
    <dgm:cxn modelId="{6FBF7309-CEFC-4E97-BC25-4787CB7CD825}" type="presParOf" srcId="{F7E4A554-44FD-4084-BE3B-9EB08E34A743}" destId="{84F82E47-4EA1-4736-939D-53BD1E46CBB7}" srcOrd="4" destOrd="0" presId="urn:microsoft.com/office/officeart/2005/8/layout/default"/>
    <dgm:cxn modelId="{DE4D724C-B3C2-4027-A77A-CEFBA1B39DEE}" type="presParOf" srcId="{F7E4A554-44FD-4084-BE3B-9EB08E34A743}" destId="{42AF833A-BA94-44BC-A971-5D1CB251D0E1}" srcOrd="5" destOrd="0" presId="urn:microsoft.com/office/officeart/2005/8/layout/default"/>
    <dgm:cxn modelId="{9E02085F-1630-4147-8496-D601A830B750}" type="presParOf" srcId="{F7E4A554-44FD-4084-BE3B-9EB08E34A743}" destId="{1B8BDDA5-B9D1-4265-8368-F33250D861AF}" srcOrd="6" destOrd="0" presId="urn:microsoft.com/office/officeart/2005/8/layout/default"/>
    <dgm:cxn modelId="{C8190B6C-5229-4B3D-BF41-479951C7E8E8}" type="presParOf" srcId="{F7E4A554-44FD-4084-BE3B-9EB08E34A743}" destId="{83F714DA-60A3-41E8-BD46-0F36AC52C0A0}" srcOrd="7" destOrd="0" presId="urn:microsoft.com/office/officeart/2005/8/layout/default"/>
    <dgm:cxn modelId="{04BF80AE-AABB-4DF9-939E-D5BD139D17DD}" type="presParOf" srcId="{F7E4A554-44FD-4084-BE3B-9EB08E34A743}" destId="{5BE507BC-4F1E-4A90-A70D-B45D61C91E3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A33741-F14D-4B0F-AE5D-7A2AB916973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62FD9DE-4195-4A2E-BAA1-7995D1CBA589}">
      <dgm:prSet/>
      <dgm:spPr/>
      <dgm:t>
        <a:bodyPr/>
        <a:lstStyle/>
        <a:p>
          <a:r>
            <a:rPr lang="en-US"/>
            <a:t>You need permissions…</a:t>
          </a:r>
        </a:p>
      </dgm:t>
    </dgm:pt>
    <dgm:pt modelId="{E278E693-782B-456D-A594-8174A8EA7F59}" type="parTrans" cxnId="{CE21D6F2-2CCE-4FF8-904F-10BABAB68794}">
      <dgm:prSet/>
      <dgm:spPr/>
      <dgm:t>
        <a:bodyPr/>
        <a:lstStyle/>
        <a:p>
          <a:endParaRPr lang="en-US"/>
        </a:p>
      </dgm:t>
    </dgm:pt>
    <dgm:pt modelId="{04E841A6-B0A4-4B9B-B69C-5E887892B4E4}" type="sibTrans" cxnId="{CE21D6F2-2CCE-4FF8-904F-10BABAB68794}">
      <dgm:prSet/>
      <dgm:spPr/>
      <dgm:t>
        <a:bodyPr/>
        <a:lstStyle/>
        <a:p>
          <a:endParaRPr lang="en-US"/>
        </a:p>
      </dgm:t>
    </dgm:pt>
    <dgm:pt modelId="{5C96BA6C-D534-43BA-9939-2709CAB93307}">
      <dgm:prSet/>
      <dgm:spPr/>
      <dgm:t>
        <a:bodyPr/>
        <a:lstStyle/>
        <a:p>
          <a:r>
            <a:rPr lang="en-US"/>
            <a:t>educationstore.microsoft.com</a:t>
          </a:r>
        </a:p>
      </dgm:t>
    </dgm:pt>
    <dgm:pt modelId="{10A1FC20-0065-4B41-BA47-66B8560EF457}" type="parTrans" cxnId="{0CA6A26F-EB64-41D0-B4C8-3CFDA4153FAC}">
      <dgm:prSet/>
      <dgm:spPr/>
      <dgm:t>
        <a:bodyPr/>
        <a:lstStyle/>
        <a:p>
          <a:endParaRPr lang="en-US"/>
        </a:p>
      </dgm:t>
    </dgm:pt>
    <dgm:pt modelId="{2292199D-4113-44A3-9B78-FF8AF6872C0D}" type="sibTrans" cxnId="{0CA6A26F-EB64-41D0-B4C8-3CFDA4153FAC}">
      <dgm:prSet/>
      <dgm:spPr/>
      <dgm:t>
        <a:bodyPr/>
        <a:lstStyle/>
        <a:p>
          <a:endParaRPr lang="en-US"/>
        </a:p>
      </dgm:t>
    </dgm:pt>
    <dgm:pt modelId="{D1E11723-C811-4FE9-A561-FF7E1B58C4E9}" type="pres">
      <dgm:prSet presAssocID="{4BA33741-F14D-4B0F-AE5D-7A2AB9169738}" presName="root" presStyleCnt="0">
        <dgm:presLayoutVars>
          <dgm:dir/>
          <dgm:resizeHandles val="exact"/>
        </dgm:presLayoutVars>
      </dgm:prSet>
      <dgm:spPr/>
    </dgm:pt>
    <dgm:pt modelId="{386DEBDE-5976-4E99-85BD-6A6E03A08B62}" type="pres">
      <dgm:prSet presAssocID="{B62FD9DE-4195-4A2E-BAA1-7995D1CBA589}" presName="compNode" presStyleCnt="0"/>
      <dgm:spPr/>
    </dgm:pt>
    <dgm:pt modelId="{2617DC9C-DBF1-4EE8-869F-672EC5D50800}" type="pres">
      <dgm:prSet presAssocID="{B62FD9DE-4195-4A2E-BAA1-7995D1CBA58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583BBF81-6F30-4432-8EC8-7EADBDF1663B}" type="pres">
      <dgm:prSet presAssocID="{B62FD9DE-4195-4A2E-BAA1-7995D1CBA589}" presName="spaceRect" presStyleCnt="0"/>
      <dgm:spPr/>
    </dgm:pt>
    <dgm:pt modelId="{5F7A1A24-2EF7-4804-A3C6-EEBCEFF0A151}" type="pres">
      <dgm:prSet presAssocID="{B62FD9DE-4195-4A2E-BAA1-7995D1CBA589}" presName="textRect" presStyleLbl="revTx" presStyleIdx="0" presStyleCnt="2">
        <dgm:presLayoutVars>
          <dgm:chMax val="1"/>
          <dgm:chPref val="1"/>
        </dgm:presLayoutVars>
      </dgm:prSet>
      <dgm:spPr/>
    </dgm:pt>
    <dgm:pt modelId="{F8D88526-6262-47B0-81DC-A0F717F098F8}" type="pres">
      <dgm:prSet presAssocID="{04E841A6-B0A4-4B9B-B69C-5E887892B4E4}" presName="sibTrans" presStyleCnt="0"/>
      <dgm:spPr/>
    </dgm:pt>
    <dgm:pt modelId="{0E3039E2-9FDD-4070-90F0-407AC1F1C64C}" type="pres">
      <dgm:prSet presAssocID="{5C96BA6C-D534-43BA-9939-2709CAB93307}" presName="compNode" presStyleCnt="0"/>
      <dgm:spPr/>
    </dgm:pt>
    <dgm:pt modelId="{BD83FADC-6CC4-453E-8B0D-6FE545465C14}" type="pres">
      <dgm:prSet presAssocID="{5C96BA6C-D534-43BA-9939-2709CAB9330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7D982829-CEC9-4145-BF72-BC81FDEDA641}" type="pres">
      <dgm:prSet presAssocID="{5C96BA6C-D534-43BA-9939-2709CAB93307}" presName="spaceRect" presStyleCnt="0"/>
      <dgm:spPr/>
    </dgm:pt>
    <dgm:pt modelId="{0BF6836A-CFE6-4036-BBC4-624DEA22931F}" type="pres">
      <dgm:prSet presAssocID="{5C96BA6C-D534-43BA-9939-2709CAB93307}" presName="textRect" presStyleLbl="revTx" presStyleIdx="1" presStyleCnt="2">
        <dgm:presLayoutVars>
          <dgm:chMax val="1"/>
          <dgm:chPref val="1"/>
        </dgm:presLayoutVars>
      </dgm:prSet>
      <dgm:spPr/>
    </dgm:pt>
  </dgm:ptLst>
  <dgm:cxnLst>
    <dgm:cxn modelId="{431CAC07-DF60-4468-90FB-1DDAADEB1E0C}" type="presOf" srcId="{5C96BA6C-D534-43BA-9939-2709CAB93307}" destId="{0BF6836A-CFE6-4036-BBC4-624DEA22931F}" srcOrd="0" destOrd="0" presId="urn:microsoft.com/office/officeart/2018/2/layout/IconLabelList"/>
    <dgm:cxn modelId="{2EA8CC0B-8D04-4F95-92F4-7F5565DFD069}" type="presOf" srcId="{4BA33741-F14D-4B0F-AE5D-7A2AB9169738}" destId="{D1E11723-C811-4FE9-A561-FF7E1B58C4E9}" srcOrd="0" destOrd="0" presId="urn:microsoft.com/office/officeart/2018/2/layout/IconLabelList"/>
    <dgm:cxn modelId="{0CA6A26F-EB64-41D0-B4C8-3CFDA4153FAC}" srcId="{4BA33741-F14D-4B0F-AE5D-7A2AB9169738}" destId="{5C96BA6C-D534-43BA-9939-2709CAB93307}" srcOrd="1" destOrd="0" parTransId="{10A1FC20-0065-4B41-BA47-66B8560EF457}" sibTransId="{2292199D-4113-44A3-9B78-FF8AF6872C0D}"/>
    <dgm:cxn modelId="{7BEE7796-1D4D-4748-91F1-2E8F532958D2}" type="presOf" srcId="{B62FD9DE-4195-4A2E-BAA1-7995D1CBA589}" destId="{5F7A1A24-2EF7-4804-A3C6-EEBCEFF0A151}" srcOrd="0" destOrd="0" presId="urn:microsoft.com/office/officeart/2018/2/layout/IconLabelList"/>
    <dgm:cxn modelId="{CE21D6F2-2CCE-4FF8-904F-10BABAB68794}" srcId="{4BA33741-F14D-4B0F-AE5D-7A2AB9169738}" destId="{B62FD9DE-4195-4A2E-BAA1-7995D1CBA589}" srcOrd="0" destOrd="0" parTransId="{E278E693-782B-456D-A594-8174A8EA7F59}" sibTransId="{04E841A6-B0A4-4B9B-B69C-5E887892B4E4}"/>
    <dgm:cxn modelId="{9C6758C9-BAFA-4323-B9E0-9CCACE79D2DC}" type="presParOf" srcId="{D1E11723-C811-4FE9-A561-FF7E1B58C4E9}" destId="{386DEBDE-5976-4E99-85BD-6A6E03A08B62}" srcOrd="0" destOrd="0" presId="urn:microsoft.com/office/officeart/2018/2/layout/IconLabelList"/>
    <dgm:cxn modelId="{D1A610D5-79B8-41AA-AEC6-6DF7443719AE}" type="presParOf" srcId="{386DEBDE-5976-4E99-85BD-6A6E03A08B62}" destId="{2617DC9C-DBF1-4EE8-869F-672EC5D50800}" srcOrd="0" destOrd="0" presId="urn:microsoft.com/office/officeart/2018/2/layout/IconLabelList"/>
    <dgm:cxn modelId="{BD7B025F-9262-4A10-9E4F-BFCCAE503AE9}" type="presParOf" srcId="{386DEBDE-5976-4E99-85BD-6A6E03A08B62}" destId="{583BBF81-6F30-4432-8EC8-7EADBDF1663B}" srcOrd="1" destOrd="0" presId="urn:microsoft.com/office/officeart/2018/2/layout/IconLabelList"/>
    <dgm:cxn modelId="{6115A420-FFE4-4C1C-8B99-82F7900F9F8F}" type="presParOf" srcId="{386DEBDE-5976-4E99-85BD-6A6E03A08B62}" destId="{5F7A1A24-2EF7-4804-A3C6-EEBCEFF0A151}" srcOrd="2" destOrd="0" presId="urn:microsoft.com/office/officeart/2018/2/layout/IconLabelList"/>
    <dgm:cxn modelId="{34785591-F642-495E-82FD-D01EB496A15B}" type="presParOf" srcId="{D1E11723-C811-4FE9-A561-FF7E1B58C4E9}" destId="{F8D88526-6262-47B0-81DC-A0F717F098F8}" srcOrd="1" destOrd="0" presId="urn:microsoft.com/office/officeart/2018/2/layout/IconLabelList"/>
    <dgm:cxn modelId="{9EE44BBA-CFB5-490D-B019-A58A86A7B4A0}" type="presParOf" srcId="{D1E11723-C811-4FE9-A561-FF7E1B58C4E9}" destId="{0E3039E2-9FDD-4070-90F0-407AC1F1C64C}" srcOrd="2" destOrd="0" presId="urn:microsoft.com/office/officeart/2018/2/layout/IconLabelList"/>
    <dgm:cxn modelId="{8A919C3F-CD0C-4EF1-B3A5-0D31CB488538}" type="presParOf" srcId="{0E3039E2-9FDD-4070-90F0-407AC1F1C64C}" destId="{BD83FADC-6CC4-453E-8B0D-6FE545465C14}" srcOrd="0" destOrd="0" presId="urn:microsoft.com/office/officeart/2018/2/layout/IconLabelList"/>
    <dgm:cxn modelId="{1B9C50AF-51BB-4B6E-A1BE-C25DD611C0F6}" type="presParOf" srcId="{0E3039E2-9FDD-4070-90F0-407AC1F1C64C}" destId="{7D982829-CEC9-4145-BF72-BC81FDEDA641}" srcOrd="1" destOrd="0" presId="urn:microsoft.com/office/officeart/2018/2/layout/IconLabelList"/>
    <dgm:cxn modelId="{D22EE9E7-66BD-4182-9582-0563577FD1BE}" type="presParOf" srcId="{0E3039E2-9FDD-4070-90F0-407AC1F1C64C}" destId="{0BF6836A-CFE6-4036-BBC4-624DEA22931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8F00B-2A0D-48D6-AB2B-55BF2E8CF8BB}">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a:t>Windows 10 is in a state of constant updates and upgrades</a:t>
          </a:r>
        </a:p>
      </dsp:txBody>
      <dsp:txXfrm>
        <a:off x="0" y="93057"/>
        <a:ext cx="3005666" cy="1803399"/>
      </dsp:txXfrm>
    </dsp:sp>
    <dsp:sp modelId="{5FCBA7C5-27B5-4C19-928E-8B61B4037FEE}">
      <dsp:nvSpPr>
        <dsp:cNvPr id="0" name=""/>
        <dsp:cNvSpPr/>
      </dsp:nvSpPr>
      <dsp:spPr>
        <a:xfrm>
          <a:off x="3306233" y="93057"/>
          <a:ext cx="3005666" cy="1803399"/>
        </a:xfrm>
        <a:prstGeom prst="rect">
          <a:avLst/>
        </a:prstGeom>
        <a:solidFill>
          <a:schemeClr val="accent2">
            <a:hueOff val="2350905"/>
            <a:satOff val="-18295"/>
            <a:lumOff val="-20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a:t>Wider variety of devices means a larger attack vector</a:t>
          </a:r>
        </a:p>
      </dsp:txBody>
      <dsp:txXfrm>
        <a:off x="3306233" y="93057"/>
        <a:ext cx="3005666" cy="1803399"/>
      </dsp:txXfrm>
    </dsp:sp>
    <dsp:sp modelId="{84F82E47-4EA1-4736-939D-53BD1E46CBB7}">
      <dsp:nvSpPr>
        <dsp:cNvPr id="0" name=""/>
        <dsp:cNvSpPr/>
      </dsp:nvSpPr>
      <dsp:spPr>
        <a:xfrm>
          <a:off x="6612466" y="93057"/>
          <a:ext cx="3005666" cy="1803399"/>
        </a:xfrm>
        <a:prstGeom prst="rect">
          <a:avLst/>
        </a:prstGeom>
        <a:solidFill>
          <a:schemeClr val="accent2">
            <a:hueOff val="4701810"/>
            <a:satOff val="-36590"/>
            <a:lumOff val="-41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a:t>We care about identity protection</a:t>
          </a:r>
        </a:p>
      </dsp:txBody>
      <dsp:txXfrm>
        <a:off x="6612466" y="93057"/>
        <a:ext cx="3005666" cy="1803399"/>
      </dsp:txXfrm>
    </dsp:sp>
    <dsp:sp modelId="{1B8BDDA5-B9D1-4265-8368-F33250D861AF}">
      <dsp:nvSpPr>
        <dsp:cNvPr id="0" name=""/>
        <dsp:cNvSpPr/>
      </dsp:nvSpPr>
      <dsp:spPr>
        <a:xfrm>
          <a:off x="1653116" y="2197024"/>
          <a:ext cx="3005666" cy="1803399"/>
        </a:xfrm>
        <a:prstGeom prst="rect">
          <a:avLst/>
        </a:prstGeom>
        <a:solidFill>
          <a:schemeClr val="accent2">
            <a:hueOff val="7052715"/>
            <a:satOff val="-54885"/>
            <a:lumOff val="-6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a:t>We can empower users no matter what device they have to create a more rounded experience</a:t>
          </a:r>
        </a:p>
      </dsp:txBody>
      <dsp:txXfrm>
        <a:off x="1653116" y="2197024"/>
        <a:ext cx="3005666" cy="1803399"/>
      </dsp:txXfrm>
    </dsp:sp>
    <dsp:sp modelId="{5BE507BC-4F1E-4A90-A70D-B45D61C91E37}">
      <dsp:nvSpPr>
        <dsp:cNvPr id="0" name=""/>
        <dsp:cNvSpPr/>
      </dsp:nvSpPr>
      <dsp:spPr>
        <a:xfrm>
          <a:off x="4959349" y="2197024"/>
          <a:ext cx="3005666" cy="1803399"/>
        </a:xfrm>
        <a:prstGeom prst="rect">
          <a:avLst/>
        </a:prstGeom>
        <a:solidFill>
          <a:schemeClr val="accent2">
            <a:hueOff val="9403619"/>
            <a:satOff val="-73180"/>
            <a:lumOff val="-82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a:t>Analytics</a:t>
          </a:r>
        </a:p>
      </dsp:txBody>
      <dsp:txXfrm>
        <a:off x="4959349" y="2197024"/>
        <a:ext cx="3005666" cy="1803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7DC9C-DBF1-4EE8-869F-672EC5D50800}">
      <dsp:nvSpPr>
        <dsp:cNvPr id="0" name=""/>
        <dsp:cNvSpPr/>
      </dsp:nvSpPr>
      <dsp:spPr>
        <a:xfrm>
          <a:off x="1299066" y="47956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7A1A24-2EF7-4804-A3C6-EEBCEFF0A151}">
      <dsp:nvSpPr>
        <dsp:cNvPr id="0" name=""/>
        <dsp:cNvSpPr/>
      </dsp:nvSpPr>
      <dsp:spPr>
        <a:xfrm>
          <a:off x="111066" y="28939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You need permissions…</a:t>
          </a:r>
        </a:p>
      </dsp:txBody>
      <dsp:txXfrm>
        <a:off x="111066" y="2893916"/>
        <a:ext cx="4320000" cy="720000"/>
      </dsp:txXfrm>
    </dsp:sp>
    <dsp:sp modelId="{BD83FADC-6CC4-453E-8B0D-6FE545465C14}">
      <dsp:nvSpPr>
        <dsp:cNvPr id="0" name=""/>
        <dsp:cNvSpPr/>
      </dsp:nvSpPr>
      <dsp:spPr>
        <a:xfrm>
          <a:off x="6375066" y="47956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BF6836A-CFE6-4036-BBC4-624DEA22931F}">
      <dsp:nvSpPr>
        <dsp:cNvPr id="0" name=""/>
        <dsp:cNvSpPr/>
      </dsp:nvSpPr>
      <dsp:spPr>
        <a:xfrm>
          <a:off x="5187066" y="28939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educationstore.microsoft.com</a:t>
          </a:r>
        </a:p>
      </dsp:txBody>
      <dsp:txXfrm>
        <a:off x="5187066" y="2893916"/>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2951D-5765-4600-8328-338B6F05D3A8}" type="datetimeFigureOut">
              <a:rPr lang="en-US" smtClean="0"/>
              <a:t>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9FE96-897D-468E-B057-FA3D59ECD99C}" type="slidenum">
              <a:rPr lang="en-US" smtClean="0"/>
              <a:t>‹#›</a:t>
            </a:fld>
            <a:endParaRPr lang="en-US"/>
          </a:p>
        </p:txBody>
      </p:sp>
    </p:spTree>
    <p:extLst>
      <p:ext uri="{BB962C8B-B14F-4D97-AF65-F5344CB8AC3E}">
        <p14:creationId xmlns:p14="http://schemas.microsoft.com/office/powerpoint/2010/main" val="57755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9FE96-897D-468E-B057-FA3D59ECD99C}" type="slidenum">
              <a:rPr lang="en-US" smtClean="0"/>
              <a:t>1</a:t>
            </a:fld>
            <a:endParaRPr lang="en-US"/>
          </a:p>
        </p:txBody>
      </p:sp>
    </p:spTree>
    <p:extLst>
      <p:ext uri="{BB962C8B-B14F-4D97-AF65-F5344CB8AC3E}">
        <p14:creationId xmlns:p14="http://schemas.microsoft.com/office/powerpoint/2010/main" val="68468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Example: If an ADFS user signs in on a Windows machine with Windows Defender ATP we can take into account the health of the account and the device, as well as their location and if they are on the corporate network and what type of app they are trying to access. If they are on the corporate network in their normal office then the data produces a low risk score. The effective policy is to all access to the app. If, however, the person was logging in from a location across the world (in a short amount of time – impossible travel) and/or the Windows Defender ATP finds that the machine has been infected, the access can be blocked. If the user login and device are healthy, but it was a location they haven’t signed in from before (on a trip or other computer) then the user could be prompted with MFA or have limited access to certain applications. </a:t>
            </a:r>
          </a:p>
        </p:txBody>
      </p:sp>
      <p:sp>
        <p:nvSpPr>
          <p:cNvPr id="4" name="Slide Number Placeholder 3"/>
          <p:cNvSpPr>
            <a:spLocks noGrp="1"/>
          </p:cNvSpPr>
          <p:nvPr>
            <p:ph type="sldNum" sz="quarter" idx="10"/>
          </p:nvPr>
        </p:nvSpPr>
        <p:spPr/>
        <p:txBody>
          <a:bodyPr/>
          <a:lstStyle/>
          <a:p>
            <a:pPr marL="0" marR="0" lvl="0" indent="0" algn="r" defTabSz="1866296" rtl="0" eaLnBrk="1" fontAlgn="auto" latinLnBrk="0" hangingPunct="1">
              <a:lnSpc>
                <a:spcPct val="100000"/>
              </a:lnSpc>
              <a:spcBef>
                <a:spcPts val="0"/>
              </a:spcBef>
              <a:spcAft>
                <a:spcPts val="0"/>
              </a:spcAft>
              <a:buClrTx/>
              <a:buSzTx/>
              <a:buFontTx/>
              <a:buNone/>
              <a:tabLst/>
              <a:defRPr/>
            </a:pPr>
            <a:fld id="{4E4D531F-42C9-4D67-9080-B14D75B014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86629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18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9FE96-897D-468E-B057-FA3D59ECD99C}" type="slidenum">
              <a:rPr lang="en-US" smtClean="0"/>
              <a:t>14</a:t>
            </a:fld>
            <a:endParaRPr lang="en-US"/>
          </a:p>
        </p:txBody>
      </p:sp>
    </p:spTree>
    <p:extLst>
      <p:ext uri="{BB962C8B-B14F-4D97-AF65-F5344CB8AC3E}">
        <p14:creationId xmlns:p14="http://schemas.microsoft.com/office/powerpoint/2010/main" val="215253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316862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233614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5D34-76AA-4EFE-80C3-E3A7279AFDD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9853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2518004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5D34-76AA-4EFE-80C3-E3A7279AFDD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930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3176914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134606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2011740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7016372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0CBA-C945-47E6-8F1B-55482DF7E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278B54-B405-4AF8-AE7A-32124085B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678429-29BD-43B1-8518-FC6D7CA85207}"/>
              </a:ext>
            </a:extLst>
          </p:cNvPr>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a:extLst>
              <a:ext uri="{FF2B5EF4-FFF2-40B4-BE49-F238E27FC236}">
                <a16:creationId xmlns:a16="http://schemas.microsoft.com/office/drawing/2014/main" id="{B5A5C319-E080-49CA-BC00-F102F4028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6353F-660A-4E3C-AE8D-83D70EDBF2C5}"/>
              </a:ext>
            </a:extLst>
          </p:cNvPr>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3581190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F2CC-FFDB-418B-8381-4E89550B4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773CBA-FEDD-45F9-AFB4-508E1621D0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53892-E5FA-440E-BC52-80CDE1901B9C}"/>
              </a:ext>
            </a:extLst>
          </p:cNvPr>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a:extLst>
              <a:ext uri="{FF2B5EF4-FFF2-40B4-BE49-F238E27FC236}">
                <a16:creationId xmlns:a16="http://schemas.microsoft.com/office/drawing/2014/main" id="{E831258D-6C43-4DAA-B06F-C17ADE7BC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8C257-B754-40F4-BF86-8077B029E393}"/>
              </a:ext>
            </a:extLst>
          </p:cNvPr>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182739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3945738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EFF4-335F-432F-83DF-86F025A09D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1E462-AA5E-4B3C-9EF5-B3CBD7A8A6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A62720-6E0C-4357-BB51-46CE544995A9}"/>
              </a:ext>
            </a:extLst>
          </p:cNvPr>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a:extLst>
              <a:ext uri="{FF2B5EF4-FFF2-40B4-BE49-F238E27FC236}">
                <a16:creationId xmlns:a16="http://schemas.microsoft.com/office/drawing/2014/main" id="{2E6CAB4C-CAEA-409C-A0F6-D16374055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89C57-787B-4E9C-B818-D33060A6ED9B}"/>
              </a:ext>
            </a:extLst>
          </p:cNvPr>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1438346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4B76-45F0-4938-9799-8EAB4CC41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460A6F-4F71-4F79-81B5-688BDBB7AC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7B3A0F-C236-48BC-BB22-BC6D613F4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C19C1D-8656-4361-B2D4-CA5DFF176006}"/>
              </a:ext>
            </a:extLst>
          </p:cNvPr>
          <p:cNvSpPr>
            <a:spLocks noGrp="1"/>
          </p:cNvSpPr>
          <p:nvPr>
            <p:ph type="dt" sz="half" idx="10"/>
          </p:nvPr>
        </p:nvSpPr>
        <p:spPr/>
        <p:txBody>
          <a:bodyPr/>
          <a:lstStyle/>
          <a:p>
            <a:fld id="{823EA1B1-CEE9-47E0-89EA-B428B100CACD}" type="datetimeFigureOut">
              <a:rPr lang="en-US" smtClean="0"/>
              <a:t>3/1/2020</a:t>
            </a:fld>
            <a:endParaRPr lang="en-US"/>
          </a:p>
        </p:txBody>
      </p:sp>
      <p:sp>
        <p:nvSpPr>
          <p:cNvPr id="6" name="Footer Placeholder 5">
            <a:extLst>
              <a:ext uri="{FF2B5EF4-FFF2-40B4-BE49-F238E27FC236}">
                <a16:creationId xmlns:a16="http://schemas.microsoft.com/office/drawing/2014/main" id="{55455CB7-2F29-4887-ABF2-89341F9AC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FA1DE-2FD3-4E97-8118-B163A5D3CD23}"/>
              </a:ext>
            </a:extLst>
          </p:cNvPr>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2616221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572E-7AC7-4835-8A8D-33A1949A3E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82E070-08A3-4FA8-8CD3-455FDF1C6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A62D99-C640-4ABD-8368-F73E4DF0B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309DF3-8B49-4D9D-AD31-F55E235E53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1E2DF6-0732-4FE3-90D0-02310EACDD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8C0880-E2E3-4C82-BE72-73B13CDCADCB}"/>
              </a:ext>
            </a:extLst>
          </p:cNvPr>
          <p:cNvSpPr>
            <a:spLocks noGrp="1"/>
          </p:cNvSpPr>
          <p:nvPr>
            <p:ph type="dt" sz="half" idx="10"/>
          </p:nvPr>
        </p:nvSpPr>
        <p:spPr/>
        <p:txBody>
          <a:bodyPr/>
          <a:lstStyle/>
          <a:p>
            <a:fld id="{823EA1B1-CEE9-47E0-89EA-B428B100CACD}" type="datetimeFigureOut">
              <a:rPr lang="en-US" smtClean="0"/>
              <a:t>3/1/2020</a:t>
            </a:fld>
            <a:endParaRPr lang="en-US"/>
          </a:p>
        </p:txBody>
      </p:sp>
      <p:sp>
        <p:nvSpPr>
          <p:cNvPr id="8" name="Footer Placeholder 7">
            <a:extLst>
              <a:ext uri="{FF2B5EF4-FFF2-40B4-BE49-F238E27FC236}">
                <a16:creationId xmlns:a16="http://schemas.microsoft.com/office/drawing/2014/main" id="{9BBB65A8-AA4E-45D8-B4CB-EF77577D20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674937-2E05-45E6-9797-066E5EAE9B0A}"/>
              </a:ext>
            </a:extLst>
          </p:cNvPr>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1633941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818E-4A38-4A4C-B0EF-DB9C2618A2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366D20-07E1-4ED1-8EF5-FE3648B50F46}"/>
              </a:ext>
            </a:extLst>
          </p:cNvPr>
          <p:cNvSpPr>
            <a:spLocks noGrp="1"/>
          </p:cNvSpPr>
          <p:nvPr>
            <p:ph type="dt" sz="half" idx="10"/>
          </p:nvPr>
        </p:nvSpPr>
        <p:spPr/>
        <p:txBody>
          <a:bodyPr/>
          <a:lstStyle/>
          <a:p>
            <a:fld id="{823EA1B1-CEE9-47E0-89EA-B428B100CACD}" type="datetimeFigureOut">
              <a:rPr lang="en-US" smtClean="0"/>
              <a:t>3/1/2020</a:t>
            </a:fld>
            <a:endParaRPr lang="en-US"/>
          </a:p>
        </p:txBody>
      </p:sp>
      <p:sp>
        <p:nvSpPr>
          <p:cNvPr id="4" name="Footer Placeholder 3">
            <a:extLst>
              <a:ext uri="{FF2B5EF4-FFF2-40B4-BE49-F238E27FC236}">
                <a16:creationId xmlns:a16="http://schemas.microsoft.com/office/drawing/2014/main" id="{2319AAA2-2C14-438E-AAD0-090FD7C918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B8F6D4-C05E-4EDE-99DE-3EBD7C4D3D81}"/>
              </a:ext>
            </a:extLst>
          </p:cNvPr>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2886292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6760A7-A2A1-455A-8E3C-0FB7AAAF4BBD}"/>
              </a:ext>
            </a:extLst>
          </p:cNvPr>
          <p:cNvSpPr>
            <a:spLocks noGrp="1"/>
          </p:cNvSpPr>
          <p:nvPr>
            <p:ph type="dt" sz="half" idx="10"/>
          </p:nvPr>
        </p:nvSpPr>
        <p:spPr/>
        <p:txBody>
          <a:bodyPr/>
          <a:lstStyle/>
          <a:p>
            <a:fld id="{823EA1B1-CEE9-47E0-89EA-B428B100CACD}" type="datetimeFigureOut">
              <a:rPr lang="en-US" smtClean="0"/>
              <a:t>3/1/2020</a:t>
            </a:fld>
            <a:endParaRPr lang="en-US"/>
          </a:p>
        </p:txBody>
      </p:sp>
      <p:sp>
        <p:nvSpPr>
          <p:cNvPr id="3" name="Footer Placeholder 2">
            <a:extLst>
              <a:ext uri="{FF2B5EF4-FFF2-40B4-BE49-F238E27FC236}">
                <a16:creationId xmlns:a16="http://schemas.microsoft.com/office/drawing/2014/main" id="{F69D56AA-8AD6-40D4-B582-392497644F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119E45-7703-46D7-B948-E6F1A0804FB9}"/>
              </a:ext>
            </a:extLst>
          </p:cNvPr>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2371932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71B6B-7695-45A9-AB0F-110757E7C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43571-6E26-4359-A194-78927E8A73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15DA9D-5B45-438A-8264-2AD5DE61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DBE41-60FB-4054-B4C5-389F11881D7A}"/>
              </a:ext>
            </a:extLst>
          </p:cNvPr>
          <p:cNvSpPr>
            <a:spLocks noGrp="1"/>
          </p:cNvSpPr>
          <p:nvPr>
            <p:ph type="dt" sz="half" idx="10"/>
          </p:nvPr>
        </p:nvSpPr>
        <p:spPr/>
        <p:txBody>
          <a:bodyPr/>
          <a:lstStyle/>
          <a:p>
            <a:fld id="{823EA1B1-CEE9-47E0-89EA-B428B100CACD}" type="datetimeFigureOut">
              <a:rPr lang="en-US" smtClean="0"/>
              <a:t>3/1/2020</a:t>
            </a:fld>
            <a:endParaRPr lang="en-US"/>
          </a:p>
        </p:txBody>
      </p:sp>
      <p:sp>
        <p:nvSpPr>
          <p:cNvPr id="6" name="Footer Placeholder 5">
            <a:extLst>
              <a:ext uri="{FF2B5EF4-FFF2-40B4-BE49-F238E27FC236}">
                <a16:creationId xmlns:a16="http://schemas.microsoft.com/office/drawing/2014/main" id="{8AEB945C-4514-42E9-B8A8-041BD6371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1B2E2-3287-403F-8413-AE29008CFA8F}"/>
              </a:ext>
            </a:extLst>
          </p:cNvPr>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3848060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4DA0-D5FD-4B8A-9FA4-37B618B9F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F84488-57E8-46FA-BD3C-7B3D5C988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9A348B-002D-484E-8B0F-C9BB468CE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20B70-1F4C-4C3E-9B7E-665DF6167C74}"/>
              </a:ext>
            </a:extLst>
          </p:cNvPr>
          <p:cNvSpPr>
            <a:spLocks noGrp="1"/>
          </p:cNvSpPr>
          <p:nvPr>
            <p:ph type="dt" sz="half" idx="10"/>
          </p:nvPr>
        </p:nvSpPr>
        <p:spPr/>
        <p:txBody>
          <a:bodyPr/>
          <a:lstStyle/>
          <a:p>
            <a:fld id="{823EA1B1-CEE9-47E0-89EA-B428B100CACD}" type="datetimeFigureOut">
              <a:rPr lang="en-US" smtClean="0"/>
              <a:t>3/1/2020</a:t>
            </a:fld>
            <a:endParaRPr lang="en-US"/>
          </a:p>
        </p:txBody>
      </p:sp>
      <p:sp>
        <p:nvSpPr>
          <p:cNvPr id="6" name="Footer Placeholder 5">
            <a:extLst>
              <a:ext uri="{FF2B5EF4-FFF2-40B4-BE49-F238E27FC236}">
                <a16:creationId xmlns:a16="http://schemas.microsoft.com/office/drawing/2014/main" id="{F6C2CAA5-1334-4D2E-90D8-3A282D3EA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FDF88-6D96-4189-9F87-8106BA15A10B}"/>
              </a:ext>
            </a:extLst>
          </p:cNvPr>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2757835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54CB-634B-4252-8F8F-B30B0F5F92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210151-8577-4AFD-AEE7-D58EE54DB8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81136-5A6F-4A5E-A828-410EF2F82506}"/>
              </a:ext>
            </a:extLst>
          </p:cNvPr>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a:extLst>
              <a:ext uri="{FF2B5EF4-FFF2-40B4-BE49-F238E27FC236}">
                <a16:creationId xmlns:a16="http://schemas.microsoft.com/office/drawing/2014/main" id="{CCD2BB13-F30A-4145-9CF4-B2B86CEBC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A5C38-5690-432E-A945-C139183AC065}"/>
              </a:ext>
            </a:extLst>
          </p:cNvPr>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386809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BAC8A-C3A1-405F-A61B-04CD67D42E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EAE098-E1C8-484E-BC71-AEC9C1E432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F5743-D2E6-403C-81CC-D5652BF598BC}"/>
              </a:ext>
            </a:extLst>
          </p:cNvPr>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a:extLst>
              <a:ext uri="{FF2B5EF4-FFF2-40B4-BE49-F238E27FC236}">
                <a16:creationId xmlns:a16="http://schemas.microsoft.com/office/drawing/2014/main" id="{30B9F701-36C3-4A85-AA9A-351F05D0D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F00A6-39D2-4E84-9680-6B25323D2673}"/>
              </a:ext>
            </a:extLst>
          </p:cNvPr>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17636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3EA1B1-CEE9-47E0-89EA-B428B100CACD}"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45048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3EA1B1-CEE9-47E0-89EA-B428B100CACD}"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298390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3EA1B1-CEE9-47E0-89EA-B428B100CACD}" type="datetimeFigureOut">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321503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3EA1B1-CEE9-47E0-89EA-B428B100CACD}" type="datetimeFigureOut">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105010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EA1B1-CEE9-47E0-89EA-B428B100CACD}" type="datetimeFigureOut">
              <a:rPr lang="en-US" smtClean="0"/>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404071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3EA1B1-CEE9-47E0-89EA-B428B100CACD}"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123367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3EA1B1-CEE9-47E0-89EA-B428B100CACD}"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15D34-76AA-4EFE-80C3-E3A7279AFDD3}" type="slidenum">
              <a:rPr lang="en-US" smtClean="0"/>
              <a:t>‹#›</a:t>
            </a:fld>
            <a:endParaRPr lang="en-US"/>
          </a:p>
        </p:txBody>
      </p:sp>
    </p:spTree>
    <p:extLst>
      <p:ext uri="{BB962C8B-B14F-4D97-AF65-F5344CB8AC3E}">
        <p14:creationId xmlns:p14="http://schemas.microsoft.com/office/powerpoint/2010/main" val="59584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3EA1B1-CEE9-47E0-89EA-B428B100CACD}" type="datetimeFigureOut">
              <a:rPr lang="en-US" smtClean="0"/>
              <a:t>3/1/2020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D15D34-76AA-4EFE-80C3-E3A7279AFDD3}" type="slidenum">
              <a:rPr lang="en-US" smtClean="0"/>
              <a:t>‹#›</a:t>
            </a:fld>
            <a:endParaRPr lang="en-US"/>
          </a:p>
        </p:txBody>
      </p:sp>
    </p:spTree>
    <p:extLst>
      <p:ext uri="{BB962C8B-B14F-4D97-AF65-F5344CB8AC3E}">
        <p14:creationId xmlns:p14="http://schemas.microsoft.com/office/powerpoint/2010/main" val="184623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6446E-6D81-40E7-BD2C-59057833B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BB8767-25BE-4E76-9143-A1E66A12B9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34E3B-5133-4EE7-8A83-354649CBC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EA1B1-CEE9-47E0-89EA-B428B100CACD}" type="datetimeFigureOut">
              <a:rPr lang="en-US" smtClean="0"/>
              <a:t>3/1/2020</a:t>
            </a:fld>
            <a:endParaRPr lang="en-US"/>
          </a:p>
        </p:txBody>
      </p:sp>
      <p:sp>
        <p:nvSpPr>
          <p:cNvPr id="5" name="Footer Placeholder 4">
            <a:extLst>
              <a:ext uri="{FF2B5EF4-FFF2-40B4-BE49-F238E27FC236}">
                <a16:creationId xmlns:a16="http://schemas.microsoft.com/office/drawing/2014/main" id="{BC33FDEC-210D-48DD-A008-5A0497AB0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F55445-567E-4A3E-A7A7-A37813A8E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15D34-76AA-4EFE-80C3-E3A7279AFDD3}" type="slidenum">
              <a:rPr lang="en-US" smtClean="0"/>
              <a:t>‹#›</a:t>
            </a:fld>
            <a:endParaRPr lang="en-US"/>
          </a:p>
        </p:txBody>
      </p:sp>
    </p:spTree>
    <p:extLst>
      <p:ext uri="{BB962C8B-B14F-4D97-AF65-F5344CB8AC3E}">
        <p14:creationId xmlns:p14="http://schemas.microsoft.com/office/powerpoint/2010/main" val="29367204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hyperlink" Target="https://docs.microsoft.com/en-us/intune/configuration/device-profil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Microsoft/Microsoft-Win32-Content-Prep-Tool" TargetMode="External"/><Relationship Id="rId2" Type="http://schemas.openxmlformats.org/officeDocument/2006/relationships/hyperlink" Target="https://docs.microsoft.com/en-us/intune/apps/apps-win32-app-management"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s://docs.microsoft.com/en-us/windows/configuration/provisioning-packages/provisioning-packages" TargetMode="External"/><Relationship Id="rId2" Type="http://schemas.openxmlformats.org/officeDocument/2006/relationships/hyperlink" Target="https://docs.microsoft.com/en-us/education/windows/use-set-up-school-pcs-ap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hyperlink" Target="https://docs.microsoft.com/en-us/intune/configuration/device-profile-troubleshoot" TargetMode="External"/><Relationship Id="rId2" Type="http://schemas.openxmlformats.org/officeDocument/2006/relationships/hyperlink" Target="https://docs.microsoft.com/en-us/intune/configuration/troubleshoot-policies-in-microsoft-intune" TargetMode="External"/><Relationship Id="rId1" Type="http://schemas.openxmlformats.org/officeDocument/2006/relationships/slideLayout" Target="../slideLayouts/slideLayout2.xml"/><Relationship Id="rId4" Type="http://schemas.openxmlformats.org/officeDocument/2006/relationships/hyperlink" Target="https://docs.microsoft.com/en-us/education/itadmi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hyperlink" Target="https://docs.microsoft.com/en-us/schooldatasyn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2" name="Isosceles Triangle 81">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88" name="Straight Connector 87">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E85F695-67F2-4941-AB35-A7BD5E91F5FB}"/>
              </a:ext>
            </a:extLst>
          </p:cNvPr>
          <p:cNvSpPr>
            <a:spLocks noGrp="1"/>
          </p:cNvSpPr>
          <p:nvPr>
            <p:ph type="ctrTitle"/>
          </p:nvPr>
        </p:nvSpPr>
        <p:spPr>
          <a:xfrm>
            <a:off x="606669" y="2162908"/>
            <a:ext cx="9645162" cy="1887928"/>
          </a:xfrm>
        </p:spPr>
        <p:txBody>
          <a:bodyPr vert="horz" lIns="91440" tIns="45720" rIns="91440" bIns="45720" rtlCol="0">
            <a:normAutofit/>
          </a:bodyPr>
          <a:lstStyle/>
          <a:p>
            <a:pPr algn="ctr"/>
            <a:r>
              <a:rPr lang="en-US" dirty="0">
                <a:latin typeface="Segoe UI" panose="020B0502040204020203" pitchFamily="34" charset="0"/>
                <a:cs typeface="Segoe UI" panose="020B0502040204020203" pitchFamily="34" charset="0"/>
              </a:rPr>
              <a:t>Windows 10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Modern Device Management</a:t>
            </a:r>
          </a:p>
        </p:txBody>
      </p:sp>
      <p:sp>
        <p:nvSpPr>
          <p:cNvPr id="10" name="Subtitle 2">
            <a:extLst>
              <a:ext uri="{FF2B5EF4-FFF2-40B4-BE49-F238E27FC236}">
                <a16:creationId xmlns:a16="http://schemas.microsoft.com/office/drawing/2014/main" id="{F4FEEFC0-A9BA-40EB-898B-DD68E78F339C}"/>
              </a:ext>
            </a:extLst>
          </p:cNvPr>
          <p:cNvSpPr txBox="1">
            <a:spLocks/>
          </p:cNvSpPr>
          <p:nvPr/>
        </p:nvSpPr>
        <p:spPr>
          <a:xfrm>
            <a:off x="165370" y="5089236"/>
            <a:ext cx="7430732" cy="157700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nSpc>
                <a:spcPct val="90000"/>
              </a:lnSpc>
            </a:pPr>
            <a:r>
              <a:rPr lang="en-US" sz="1600" b="1" dirty="0">
                <a:solidFill>
                  <a:schemeClr val="tx1"/>
                </a:solidFill>
                <a:latin typeface="Segoe UI" panose="020B0502040204020203" pitchFamily="34" charset="0"/>
                <a:cs typeface="Segoe UI" panose="020B0502040204020203" pitchFamily="34" charset="0"/>
              </a:rPr>
              <a:t>Doug Wilson</a:t>
            </a:r>
          </a:p>
          <a:p>
            <a:pPr>
              <a:lnSpc>
                <a:spcPct val="90000"/>
              </a:lnSpc>
            </a:pPr>
            <a:r>
              <a:rPr lang="en-US" sz="1600" b="1" dirty="0">
                <a:solidFill>
                  <a:schemeClr val="tx1"/>
                </a:solidFill>
                <a:latin typeface="Segoe UI" panose="020B0502040204020203" pitchFamily="34" charset="0"/>
                <a:cs typeface="Segoe UI" panose="020B0502040204020203" pitchFamily="34" charset="0"/>
              </a:rPr>
              <a:t>@</a:t>
            </a:r>
            <a:r>
              <a:rPr lang="en-US" sz="1600" b="1" dirty="0" err="1">
                <a:solidFill>
                  <a:schemeClr val="tx1"/>
                </a:solidFill>
                <a:latin typeface="Segoe UI" panose="020B0502040204020203" pitchFamily="34" charset="0"/>
                <a:cs typeface="Segoe UI" panose="020B0502040204020203" pitchFamily="34" charset="0"/>
              </a:rPr>
              <a:t>ManageDoug</a:t>
            </a:r>
            <a:r>
              <a:rPr lang="en-US" sz="1600" b="1">
                <a:solidFill>
                  <a:schemeClr val="tx1"/>
                </a:solidFill>
                <a:latin typeface="Segoe UI" panose="020B0502040204020203" pitchFamily="34" charset="0"/>
                <a:cs typeface="Segoe UI" panose="020B0502040204020203" pitchFamily="34" charset="0"/>
              </a:rPr>
              <a:t> | Microsoft MVP EM+S</a:t>
            </a:r>
            <a:endParaRPr lang="en-US" sz="1600" b="1" dirty="0">
              <a:solidFill>
                <a:schemeClr val="tx1"/>
              </a:solidFill>
              <a:latin typeface="Segoe UI" panose="020B0502040204020203" pitchFamily="34" charset="0"/>
              <a:cs typeface="Segoe UI" panose="020B0502040204020203" pitchFamily="34" charset="0"/>
            </a:endParaRPr>
          </a:p>
          <a:p>
            <a:pPr>
              <a:lnSpc>
                <a:spcPct val="90000"/>
              </a:lnSpc>
            </a:pPr>
            <a:r>
              <a:rPr lang="en-US" sz="1600" b="1" dirty="0">
                <a:solidFill>
                  <a:schemeClr val="tx1"/>
                </a:solidFill>
                <a:latin typeface="Segoe UI" panose="020B0502040204020203" pitchFamily="34" charset="0"/>
                <a:cs typeface="Segoe UI" panose="020B0502040204020203" pitchFamily="34" charset="0"/>
              </a:rPr>
              <a:t>dougw@nowmicro.com</a:t>
            </a:r>
          </a:p>
          <a:p>
            <a:pPr>
              <a:lnSpc>
                <a:spcPct val="90000"/>
              </a:lnSpc>
            </a:pPr>
            <a:r>
              <a:rPr lang="en-US" sz="1600" b="1" dirty="0">
                <a:solidFill>
                  <a:schemeClr val="tx1"/>
                </a:solidFill>
                <a:latin typeface="Segoe UI" panose="020B0502040204020203" pitchFamily="34" charset="0"/>
                <a:cs typeface="Segoe UI" panose="020B0502040204020203" pitchFamily="34" charset="0"/>
              </a:rPr>
              <a:t>Solutions and Product Manager, Now Micro</a:t>
            </a:r>
          </a:p>
          <a:p>
            <a:pPr>
              <a:lnSpc>
                <a:spcPct val="90000"/>
              </a:lnSpc>
              <a:buFont typeface="Wingdings 3" charset="2"/>
              <a:buChar char=""/>
            </a:pPr>
            <a:endParaRPr lang="en-US" sz="1600" b="1" dirty="0">
              <a:solidFill>
                <a:schemeClr val="tx1"/>
              </a:solidFill>
              <a:latin typeface="Segoe UI" panose="020B0502040204020203" pitchFamily="34" charset="0"/>
              <a:cs typeface="Segoe UI" panose="020B0502040204020203" pitchFamily="34" charset="0"/>
            </a:endParaRPr>
          </a:p>
        </p:txBody>
      </p:sp>
      <p:pic>
        <p:nvPicPr>
          <p:cNvPr id="11" name="Picture 6" descr="Just another BrainStorm K20 Sites site">
            <a:extLst>
              <a:ext uri="{FF2B5EF4-FFF2-40B4-BE49-F238E27FC236}">
                <a16:creationId xmlns:a16="http://schemas.microsoft.com/office/drawing/2014/main" id="{9DADF1CD-62C0-43FC-B587-DEAAE0B8BB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861" y="231076"/>
            <a:ext cx="2029802" cy="6900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6A9C4DB-2E60-49A4-BE75-81E90249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8595" y="367376"/>
            <a:ext cx="2722594" cy="417458"/>
          </a:xfrm>
          <a:prstGeom prst="rect">
            <a:avLst/>
          </a:prstGeom>
        </p:spPr>
      </p:pic>
    </p:spTree>
    <p:extLst>
      <p:ext uri="{BB962C8B-B14F-4D97-AF65-F5344CB8AC3E}">
        <p14:creationId xmlns:p14="http://schemas.microsoft.com/office/powerpoint/2010/main" val="358913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DDF28B-70D9-4229-A022-3AF5BF2C6409}"/>
              </a:ext>
            </a:extLst>
          </p:cNvPr>
          <p:cNvSpPr>
            <a:spLocks noGrp="1"/>
          </p:cNvSpPr>
          <p:nvPr>
            <p:ph type="title"/>
          </p:nvPr>
        </p:nvSpPr>
        <p:spPr>
          <a:xfrm>
            <a:off x="1043950" y="1179151"/>
            <a:ext cx="3300646" cy="4463889"/>
          </a:xfrm>
        </p:spPr>
        <p:txBody>
          <a:bodyPr anchor="ctr">
            <a:normAutofit/>
          </a:bodyPr>
          <a:lstStyle/>
          <a:p>
            <a:r>
              <a:rPr lang="en-US"/>
              <a:t>Configuring and Provisioning</a:t>
            </a:r>
          </a:p>
        </p:txBody>
      </p:sp>
      <p:sp>
        <p:nvSpPr>
          <p:cNvPr id="7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1"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72" name="Content Placeholder 2">
            <a:extLst>
              <a:ext uri="{FF2B5EF4-FFF2-40B4-BE49-F238E27FC236}">
                <a16:creationId xmlns:a16="http://schemas.microsoft.com/office/drawing/2014/main" id="{865B712A-358E-4C24-9636-73A414257B59}"/>
              </a:ext>
            </a:extLst>
          </p:cNvPr>
          <p:cNvSpPr>
            <a:spLocks noGrp="1"/>
          </p:cNvSpPr>
          <p:nvPr>
            <p:ph idx="1"/>
          </p:nvPr>
        </p:nvSpPr>
        <p:spPr>
          <a:xfrm>
            <a:off x="4978918" y="1109145"/>
            <a:ext cx="6341016" cy="4603900"/>
          </a:xfrm>
        </p:spPr>
        <p:txBody>
          <a:bodyPr anchor="ctr">
            <a:normAutofit/>
          </a:bodyPr>
          <a:lstStyle/>
          <a:p>
            <a:r>
              <a:rPr lang="en-US"/>
              <a:t>Compliance Profiles</a:t>
            </a:r>
          </a:p>
          <a:p>
            <a:pPr lvl="1"/>
            <a:r>
              <a:rPr lang="en-US"/>
              <a:t>Not really remediation, more like just a notice.</a:t>
            </a:r>
          </a:p>
          <a:p>
            <a:pPr lvl="1"/>
            <a:r>
              <a:rPr lang="en-US"/>
              <a:t>Emails end user and maybe the help desk</a:t>
            </a:r>
          </a:p>
          <a:p>
            <a:r>
              <a:rPr lang="en-US"/>
              <a:t>Configuration profiles…	</a:t>
            </a:r>
          </a:p>
          <a:p>
            <a:pPr lvl="1"/>
            <a:r>
              <a:rPr lang="en-US"/>
              <a:t>There are so many that we need to just talk through this with demos</a:t>
            </a:r>
          </a:p>
          <a:p>
            <a:pPr lvl="1"/>
            <a:r>
              <a:rPr lang="en-US"/>
              <a:t>Details on all of them </a:t>
            </a:r>
            <a:r>
              <a:rPr lang="en-US">
                <a:hlinkClick r:id="rId2"/>
              </a:rPr>
              <a:t>https://docs.microsoft.com/en-us/intune/configuration/device-profiles</a:t>
            </a:r>
            <a:endParaRPr lang="en-US"/>
          </a:p>
          <a:p>
            <a:r>
              <a:rPr lang="en-US"/>
              <a:t>PowerShell Scripting</a:t>
            </a:r>
          </a:p>
          <a:p>
            <a:r>
              <a:rPr lang="en-US"/>
              <a:t>Endpoint Security</a:t>
            </a:r>
          </a:p>
          <a:p>
            <a:pPr lvl="1"/>
            <a:r>
              <a:rPr lang="en-US"/>
              <a:t>Security Baselines and more</a:t>
            </a:r>
          </a:p>
          <a:p>
            <a:pPr marL="0" indent="0">
              <a:buNone/>
            </a:pPr>
            <a:endParaRPr lang="en-US"/>
          </a:p>
        </p:txBody>
      </p:sp>
      <p:sp>
        <p:nvSpPr>
          <p:cNvPr id="73"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5689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D1DD-22F8-4A63-B9C4-F253EB8CE1FD}"/>
              </a:ext>
            </a:extLst>
          </p:cNvPr>
          <p:cNvSpPr>
            <a:spLocks noGrp="1"/>
          </p:cNvSpPr>
          <p:nvPr>
            <p:ph type="title"/>
          </p:nvPr>
        </p:nvSpPr>
        <p:spPr>
          <a:xfrm>
            <a:off x="643466" y="321734"/>
            <a:ext cx="6891187" cy="1135737"/>
          </a:xfrm>
        </p:spPr>
        <p:txBody>
          <a:bodyPr>
            <a:normAutofit/>
          </a:bodyPr>
          <a:lstStyle/>
          <a:p>
            <a:r>
              <a:rPr lang="en-US" sz="3600"/>
              <a:t>Application Management</a:t>
            </a:r>
          </a:p>
        </p:txBody>
      </p:sp>
      <p:sp>
        <p:nvSpPr>
          <p:cNvPr id="3" name="Content Placeholder 2">
            <a:extLst>
              <a:ext uri="{FF2B5EF4-FFF2-40B4-BE49-F238E27FC236}">
                <a16:creationId xmlns:a16="http://schemas.microsoft.com/office/drawing/2014/main" id="{376DA5FF-166E-49B9-A347-BE1418CE79EC}"/>
              </a:ext>
            </a:extLst>
          </p:cNvPr>
          <p:cNvSpPr>
            <a:spLocks noGrp="1"/>
          </p:cNvSpPr>
          <p:nvPr>
            <p:ph idx="1"/>
          </p:nvPr>
        </p:nvSpPr>
        <p:spPr>
          <a:xfrm>
            <a:off x="643467" y="1782981"/>
            <a:ext cx="6891187" cy="4393982"/>
          </a:xfrm>
        </p:spPr>
        <p:txBody>
          <a:bodyPr>
            <a:normAutofit/>
          </a:bodyPr>
          <a:lstStyle/>
          <a:p>
            <a:endParaRPr lang="en-US" sz="2000"/>
          </a:p>
          <a:p>
            <a:r>
              <a:rPr lang="en-US" sz="2000"/>
              <a:t>For Win32 Applications</a:t>
            </a:r>
          </a:p>
          <a:p>
            <a:pPr lvl="1"/>
            <a:r>
              <a:rPr lang="en-US" sz="2000">
                <a:hlinkClick r:id="rId2"/>
              </a:rPr>
              <a:t>https://docs.microsoft.com/en-us/intune/apps/apps-win32-app-management</a:t>
            </a:r>
            <a:endParaRPr lang="en-US" sz="2000">
              <a:hlinkClick r:id="rId3"/>
            </a:endParaRPr>
          </a:p>
          <a:p>
            <a:pPr lvl="1"/>
            <a:r>
              <a:rPr lang="en-US" sz="2000">
                <a:hlinkClick r:id="rId3"/>
              </a:rPr>
              <a:t>https://github.com/Microsoft/Microsoft-Win32-Content-Prep-Tool</a:t>
            </a:r>
            <a:endParaRPr lang="en-US" sz="2000" dirty="0"/>
          </a:p>
        </p:txBody>
      </p:sp>
      <p:pic>
        <p:nvPicPr>
          <p:cNvPr id="4" name="Picture 3">
            <a:extLst>
              <a:ext uri="{FF2B5EF4-FFF2-40B4-BE49-F238E27FC236}">
                <a16:creationId xmlns:a16="http://schemas.microsoft.com/office/drawing/2014/main" id="{5ED836E3-0A24-469F-B520-2EBED7592D9E}"/>
              </a:ext>
            </a:extLst>
          </p:cNvPr>
          <p:cNvPicPr>
            <a:picLocks noChangeAspect="1"/>
          </p:cNvPicPr>
          <p:nvPr/>
        </p:nvPicPr>
        <p:blipFill rotWithShape="1">
          <a:blip r:embed="rId4"/>
          <a:srcRect r="1" b="5880"/>
          <a:stretch/>
        </p:blipFill>
        <p:spPr>
          <a:xfrm>
            <a:off x="8129873" y="10"/>
            <a:ext cx="4062128" cy="6857990"/>
          </a:xfrm>
          <a:prstGeom prst="rect">
            <a:avLst/>
          </a:prstGeom>
        </p:spPr>
      </p:pic>
    </p:spTree>
    <p:extLst>
      <p:ext uri="{BB962C8B-B14F-4D97-AF65-F5344CB8AC3E}">
        <p14:creationId xmlns:p14="http://schemas.microsoft.com/office/powerpoint/2010/main" val="232842606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6693F-BCD4-49E7-A142-0A055D4426AA}"/>
              </a:ext>
            </a:extLst>
          </p:cNvPr>
          <p:cNvSpPr>
            <a:spLocks noGrp="1"/>
          </p:cNvSpPr>
          <p:nvPr>
            <p:ph type="title"/>
          </p:nvPr>
        </p:nvSpPr>
        <p:spPr>
          <a:xfrm>
            <a:off x="1333502" y="609600"/>
            <a:ext cx="8596668" cy="1320800"/>
          </a:xfrm>
        </p:spPr>
        <p:txBody>
          <a:bodyPr>
            <a:normAutofit/>
          </a:bodyPr>
          <a:lstStyle/>
          <a:p>
            <a:r>
              <a:rPr lang="en-US"/>
              <a:t>Assisting with large deployments</a:t>
            </a:r>
          </a:p>
        </p:txBody>
      </p:sp>
      <p:sp>
        <p:nvSpPr>
          <p:cNvPr id="93" name="Isosceles Triangle 9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B7E4615-7450-4306-AB95-E4EC0C3C6B52}"/>
              </a:ext>
            </a:extLst>
          </p:cNvPr>
          <p:cNvSpPr>
            <a:spLocks noGrp="1"/>
          </p:cNvSpPr>
          <p:nvPr>
            <p:ph idx="1"/>
          </p:nvPr>
        </p:nvSpPr>
        <p:spPr>
          <a:xfrm>
            <a:off x="1333502" y="2160589"/>
            <a:ext cx="8596668" cy="3880773"/>
          </a:xfrm>
        </p:spPr>
        <p:txBody>
          <a:bodyPr>
            <a:normAutofit/>
          </a:bodyPr>
          <a:lstStyle/>
          <a:p>
            <a:r>
              <a:rPr lang="en-US"/>
              <a:t>For large group deployments we can lean on utilities such as Setup School PC’s and Windows Configuration Designer</a:t>
            </a:r>
          </a:p>
          <a:p>
            <a:pPr lvl="1"/>
            <a:r>
              <a:rPr lang="en-US">
                <a:hlinkClick r:id="rId2"/>
              </a:rPr>
              <a:t>https://docs.microsoft.com/en-us/education/windows/use-set-up-school-pcs-app</a:t>
            </a:r>
            <a:endParaRPr lang="en-US"/>
          </a:p>
          <a:p>
            <a:pPr lvl="1"/>
            <a:r>
              <a:rPr lang="en-US">
                <a:hlinkClick r:id="rId3"/>
              </a:rPr>
              <a:t>https://docs.microsoft.com/en-us/windows/configuration/provisioning-packages/provisioning-packages</a:t>
            </a:r>
            <a:endParaRPr lang="en-US"/>
          </a:p>
          <a:p>
            <a:pPr lvl="1"/>
            <a:endParaRPr lang="en-US"/>
          </a:p>
        </p:txBody>
      </p:sp>
      <p:sp>
        <p:nvSpPr>
          <p:cNvPr id="95" name="Isosceles Triangle 9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0867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0DBEC-8AFB-4099-9FEE-F6E08642A430}"/>
              </a:ext>
            </a:extLst>
          </p:cNvPr>
          <p:cNvSpPr>
            <a:spLocks noGrp="1"/>
          </p:cNvSpPr>
          <p:nvPr>
            <p:ph type="title"/>
          </p:nvPr>
        </p:nvSpPr>
        <p:spPr>
          <a:xfrm>
            <a:off x="1043950" y="1179151"/>
            <a:ext cx="3300646" cy="4463889"/>
          </a:xfrm>
        </p:spPr>
        <p:txBody>
          <a:bodyPr anchor="ctr">
            <a:normAutofit/>
          </a:bodyPr>
          <a:lstStyle/>
          <a:p>
            <a:r>
              <a:rPr lang="en-US" dirty="0"/>
              <a:t>Configuring Autopilot</a:t>
            </a:r>
            <a:endParaRPr lang="en-US"/>
          </a:p>
        </p:txBody>
      </p:sp>
      <p:sp>
        <p:nvSpPr>
          <p:cNvPr id="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3ABF05-EAEA-4744-830D-ECEC204918F0}"/>
              </a:ext>
            </a:extLst>
          </p:cNvPr>
          <p:cNvSpPr>
            <a:spLocks noGrp="1"/>
          </p:cNvSpPr>
          <p:nvPr>
            <p:ph idx="1"/>
          </p:nvPr>
        </p:nvSpPr>
        <p:spPr>
          <a:xfrm>
            <a:off x="4978918" y="1109145"/>
            <a:ext cx="6341016" cy="4603900"/>
          </a:xfrm>
        </p:spPr>
        <p:txBody>
          <a:bodyPr anchor="ctr">
            <a:normAutofit/>
          </a:bodyPr>
          <a:lstStyle/>
          <a:p>
            <a:r>
              <a:rPr lang="en-US"/>
              <a:t>Create Autopilot device profiles</a:t>
            </a:r>
          </a:p>
          <a:p>
            <a:pPr lvl="1"/>
            <a:r>
              <a:rPr lang="en-US" dirty="0"/>
              <a:t>Create groups to go with these profiles</a:t>
            </a:r>
          </a:p>
          <a:p>
            <a:pPr lvl="1"/>
            <a:r>
              <a:rPr lang="en-US" dirty="0"/>
              <a:t>Queries:</a:t>
            </a:r>
          </a:p>
          <a:p>
            <a:pPr marL="457200" lvl="1" indent="0">
              <a:buNone/>
            </a:pPr>
            <a:r>
              <a:rPr lang="en-US" dirty="0"/>
              <a:t>	All devices enrolled: (</a:t>
            </a:r>
            <a:r>
              <a:rPr lang="en-US" dirty="0" err="1"/>
              <a:t>device.devicePhysicalIDs</a:t>
            </a:r>
            <a:r>
              <a:rPr lang="en-US" dirty="0"/>
              <a:t> -any _ -contains "[</a:t>
            </a:r>
            <a:r>
              <a:rPr lang="en-US" dirty="0" err="1"/>
              <a:t>ZTDId</a:t>
            </a:r>
            <a:r>
              <a:rPr lang="en-US" dirty="0"/>
              <a:t>]")</a:t>
            </a:r>
          </a:p>
          <a:p>
            <a:pPr marL="457200" lvl="1" indent="0">
              <a:buNone/>
            </a:pPr>
            <a:r>
              <a:rPr lang="en-US" dirty="0"/>
              <a:t>	By Group ID: (</a:t>
            </a:r>
            <a:r>
              <a:rPr lang="en-US" dirty="0" err="1"/>
              <a:t>device.devicePhysicalIds</a:t>
            </a:r>
            <a:r>
              <a:rPr lang="en-US" dirty="0"/>
              <a:t> -any _ -eq "[</a:t>
            </a:r>
            <a:r>
              <a:rPr lang="en-US" dirty="0" err="1"/>
              <a:t>OrderID</a:t>
            </a:r>
            <a:r>
              <a:rPr lang="en-US" dirty="0"/>
              <a:t>]:AADJ")</a:t>
            </a:r>
          </a:p>
          <a:p>
            <a:endParaRPr lang="en-US"/>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566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Demo">
            <a:hlinkClick r:id="" action="ppaction://media"/>
            <a:extLst>
              <a:ext uri="{FF2B5EF4-FFF2-40B4-BE49-F238E27FC236}">
                <a16:creationId xmlns:a16="http://schemas.microsoft.com/office/drawing/2014/main" id="{FF179A92-F9D6-4AE3-A9B2-FCE0E02BBCD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339950" y="1131994"/>
            <a:ext cx="5513976" cy="4590386"/>
          </a:xfrm>
          <a:prstGeom prst="rect">
            <a:avLst/>
          </a:prstGeom>
        </p:spPr>
      </p:pic>
    </p:spTree>
    <p:extLst>
      <p:ext uri="{BB962C8B-B14F-4D97-AF65-F5344CB8AC3E}">
        <p14:creationId xmlns:p14="http://schemas.microsoft.com/office/powerpoint/2010/main" val="24544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B41C1-4F21-4EA5-96FD-7979AE6F9669}"/>
              </a:ext>
            </a:extLst>
          </p:cNvPr>
          <p:cNvSpPr>
            <a:spLocks noGrp="1"/>
          </p:cNvSpPr>
          <p:nvPr>
            <p:ph type="title"/>
          </p:nvPr>
        </p:nvSpPr>
        <p:spPr>
          <a:xfrm>
            <a:off x="1333502" y="609600"/>
            <a:ext cx="8596668" cy="1320800"/>
          </a:xfrm>
        </p:spPr>
        <p:txBody>
          <a:bodyPr>
            <a:normAutofit/>
          </a:bodyPr>
          <a:lstStyle/>
          <a:p>
            <a:r>
              <a:rPr lang="en-US"/>
              <a:t>Maintanance…	</a:t>
            </a:r>
          </a:p>
        </p:txBody>
      </p:sp>
      <p:sp>
        <p:nvSpPr>
          <p:cNvPr id="31"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3"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4"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374E89A-CA28-4BBF-8F77-47E6BADF2BD2}"/>
              </a:ext>
            </a:extLst>
          </p:cNvPr>
          <p:cNvSpPr>
            <a:spLocks noGrp="1"/>
          </p:cNvSpPr>
          <p:nvPr>
            <p:ph idx="1"/>
          </p:nvPr>
        </p:nvSpPr>
        <p:spPr>
          <a:xfrm>
            <a:off x="1333502" y="2160590"/>
            <a:ext cx="8470898" cy="3429260"/>
          </a:xfrm>
        </p:spPr>
        <p:txBody>
          <a:bodyPr>
            <a:normAutofit/>
          </a:bodyPr>
          <a:lstStyle/>
          <a:p>
            <a:r>
              <a:rPr lang="en-US"/>
              <a:t>Managing Windows Updates</a:t>
            </a:r>
          </a:p>
          <a:p>
            <a:r>
              <a:rPr lang="en-US"/>
              <a:t>Understanding the reporting</a:t>
            </a:r>
          </a:p>
          <a:p>
            <a:r>
              <a:rPr lang="en-US"/>
              <a:t>How to troubleshoot our devices</a:t>
            </a:r>
          </a:p>
          <a:p>
            <a:pPr lvl="2"/>
            <a:r>
              <a:rPr lang="en-US">
                <a:hlinkClick r:id="rId2"/>
              </a:rPr>
              <a:t>https://docs.microsoft.com/en-us/intune/configuration/troubleshoot-policies-in-microsoft-intune</a:t>
            </a:r>
            <a:endParaRPr lang="en-US">
              <a:hlinkClick r:id="rId3"/>
            </a:endParaRPr>
          </a:p>
          <a:p>
            <a:pPr lvl="2"/>
            <a:r>
              <a:rPr lang="en-US">
                <a:hlinkClick r:id="rId3"/>
              </a:rPr>
              <a:t>https://docs.microsoft.com/en-us/intune/configuration/device-profile-troubleshoot</a:t>
            </a:r>
            <a:endParaRPr lang="en-US"/>
          </a:p>
          <a:p>
            <a:pPr lvl="2"/>
            <a:endParaRPr lang="en-US"/>
          </a:p>
          <a:p>
            <a:r>
              <a:rPr lang="en-US"/>
              <a:t>Additional links</a:t>
            </a:r>
          </a:p>
          <a:p>
            <a:pPr lvl="1"/>
            <a:r>
              <a:rPr lang="en-US">
                <a:hlinkClick r:id="rId4"/>
              </a:rPr>
              <a:t>https://docs.microsoft.com/en-us/education/itadmins</a:t>
            </a:r>
            <a:r>
              <a:rPr lang="en-US"/>
              <a:t> </a:t>
            </a:r>
          </a:p>
        </p:txBody>
      </p:sp>
      <p:sp>
        <p:nvSpPr>
          <p:cNvPr id="35"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1185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2EA3-A167-40F2-A36C-5F877B5CA2D7}"/>
              </a:ext>
            </a:extLst>
          </p:cNvPr>
          <p:cNvSpPr>
            <a:spLocks noGrp="1"/>
          </p:cNvSpPr>
          <p:nvPr>
            <p:ph type="ctrTitle"/>
          </p:nvPr>
        </p:nvSpPr>
        <p:spPr>
          <a:xfrm>
            <a:off x="890423" y="835015"/>
            <a:ext cx="4410720" cy="3215821"/>
          </a:xfrm>
        </p:spPr>
        <p:txBody>
          <a:bodyPr vert="horz" lIns="91440" tIns="45720" rIns="91440" bIns="45720" rtlCol="0">
            <a:normAutofit/>
          </a:bodyPr>
          <a:lstStyle/>
          <a:p>
            <a:pPr algn="l"/>
            <a:r>
              <a:rPr lang="en-US"/>
              <a:t>Questions and Discussion</a:t>
            </a:r>
          </a:p>
        </p:txBody>
      </p:sp>
      <p:sp>
        <p:nvSpPr>
          <p:cNvPr id="3" name="Subtitle 2">
            <a:extLst>
              <a:ext uri="{FF2B5EF4-FFF2-40B4-BE49-F238E27FC236}">
                <a16:creationId xmlns:a16="http://schemas.microsoft.com/office/drawing/2014/main" id="{72A1DE04-1A74-4BC6-9B5C-E9314D6DDA0B}"/>
              </a:ext>
            </a:extLst>
          </p:cNvPr>
          <p:cNvSpPr>
            <a:spLocks noGrp="1"/>
          </p:cNvSpPr>
          <p:nvPr>
            <p:ph type="subTitle" idx="1"/>
          </p:nvPr>
        </p:nvSpPr>
        <p:spPr>
          <a:xfrm>
            <a:off x="890423" y="4050833"/>
            <a:ext cx="4410720" cy="1972152"/>
          </a:xfrm>
        </p:spPr>
        <p:txBody>
          <a:bodyPr vert="horz" lIns="91440" tIns="45720" rIns="91440" bIns="45720" rtlCol="0">
            <a:normAutofit/>
          </a:bodyPr>
          <a:lstStyle/>
          <a:p>
            <a:pPr indent="-228600" algn="l">
              <a:buFont typeface="Arial" panose="020B0604020202020204" pitchFamily="34" charset="0"/>
              <a:buChar char="•"/>
            </a:pPr>
            <a:r>
              <a:rPr lang="en-US"/>
              <a:t>Doug Wilson</a:t>
            </a:r>
          </a:p>
          <a:p>
            <a:pPr indent="-228600" algn="l">
              <a:buFont typeface="Arial" panose="020B0604020202020204" pitchFamily="34" charset="0"/>
              <a:buChar char="•"/>
            </a:pPr>
            <a:r>
              <a:rPr lang="en-US"/>
              <a:t>@ManageDoug</a:t>
            </a:r>
          </a:p>
          <a:p>
            <a:pPr indent="-228600" algn="l">
              <a:buFont typeface="Arial" panose="020B0604020202020204" pitchFamily="34" charset="0"/>
              <a:buChar char="•"/>
            </a:pPr>
            <a:r>
              <a:rPr lang="en-US"/>
              <a:t>dougw@nowmicro.com</a:t>
            </a:r>
          </a:p>
          <a:p>
            <a:pPr indent="-228600" algn="l">
              <a:buFont typeface="Arial" panose="020B0604020202020204" pitchFamily="34" charset="0"/>
              <a:buChar char="•"/>
            </a:pPr>
            <a:r>
              <a:rPr lang="en-US"/>
              <a:t>Solutions and Product Manager, Now Micro</a:t>
            </a:r>
          </a:p>
        </p:txBody>
      </p:sp>
      <p:pic>
        <p:nvPicPr>
          <p:cNvPr id="7" name="Graphic 6" descr="Laptop">
            <a:extLst>
              <a:ext uri="{FF2B5EF4-FFF2-40B4-BE49-F238E27FC236}">
                <a16:creationId xmlns:a16="http://schemas.microsoft.com/office/drawing/2014/main" id="{9B290380-8A92-4FD4-A238-ADB5752789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5807" y="835015"/>
            <a:ext cx="2987218" cy="2987218"/>
          </a:xfrm>
          <a:prstGeom prst="rect">
            <a:avLst/>
          </a:prstGeom>
        </p:spPr>
      </p:pic>
      <p:pic>
        <p:nvPicPr>
          <p:cNvPr id="52" name="Picture 51">
            <a:extLst>
              <a:ext uri="{FF2B5EF4-FFF2-40B4-BE49-F238E27FC236}">
                <a16:creationId xmlns:a16="http://schemas.microsoft.com/office/drawing/2014/main" id="{2E07F88F-05B6-4CE8-98CA-643828CC6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7302" y="4758963"/>
            <a:ext cx="3765692" cy="574267"/>
          </a:xfrm>
          <a:prstGeom prst="rect">
            <a:avLst/>
          </a:prstGeom>
        </p:spPr>
      </p:pic>
    </p:spTree>
    <p:extLst>
      <p:ext uri="{BB962C8B-B14F-4D97-AF65-F5344CB8AC3E}">
        <p14:creationId xmlns:p14="http://schemas.microsoft.com/office/powerpoint/2010/main" val="409328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 name="Straight Connector 3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238A553-0CEF-4904-9FF5-75EA8C563BAF}"/>
              </a:ext>
            </a:extLst>
          </p:cNvPr>
          <p:cNvSpPr>
            <a:spLocks noGrp="1"/>
          </p:cNvSpPr>
          <p:nvPr>
            <p:ph type="title"/>
          </p:nvPr>
        </p:nvSpPr>
        <p:spPr>
          <a:xfrm>
            <a:off x="643467" y="816638"/>
            <a:ext cx="3367359" cy="5224724"/>
          </a:xfrm>
        </p:spPr>
        <p:txBody>
          <a:bodyPr anchor="ctr">
            <a:normAutofit/>
          </a:bodyPr>
          <a:lstStyle/>
          <a:p>
            <a:r>
              <a:rPr lang="en-US"/>
              <a:t>Agenda</a:t>
            </a:r>
          </a:p>
        </p:txBody>
      </p:sp>
      <p:sp>
        <p:nvSpPr>
          <p:cNvPr id="35" name="Content Placeholder 2">
            <a:extLst>
              <a:ext uri="{FF2B5EF4-FFF2-40B4-BE49-F238E27FC236}">
                <a16:creationId xmlns:a16="http://schemas.microsoft.com/office/drawing/2014/main" id="{DBC06C79-2FD9-4B8F-B179-DBF8EE3CD6A9}"/>
              </a:ext>
            </a:extLst>
          </p:cNvPr>
          <p:cNvSpPr>
            <a:spLocks noGrp="1"/>
          </p:cNvSpPr>
          <p:nvPr>
            <p:ph idx="1"/>
          </p:nvPr>
        </p:nvSpPr>
        <p:spPr>
          <a:xfrm>
            <a:off x="4654295" y="816638"/>
            <a:ext cx="4619706" cy="5224724"/>
          </a:xfrm>
        </p:spPr>
        <p:txBody>
          <a:bodyPr anchor="ctr">
            <a:normAutofit lnSpcReduction="10000"/>
          </a:bodyPr>
          <a:lstStyle/>
          <a:p>
            <a:pPr>
              <a:lnSpc>
                <a:spcPct val="90000"/>
              </a:lnSpc>
            </a:pPr>
            <a:r>
              <a:rPr lang="en-US" sz="1500" dirty="0"/>
              <a:t>My Community thoughts</a:t>
            </a:r>
          </a:p>
          <a:p>
            <a:pPr>
              <a:lnSpc>
                <a:spcPct val="90000"/>
              </a:lnSpc>
            </a:pPr>
            <a:r>
              <a:rPr lang="en-US" sz="1500" dirty="0"/>
              <a:t>About Now Micro</a:t>
            </a:r>
          </a:p>
          <a:p>
            <a:pPr>
              <a:lnSpc>
                <a:spcPct val="90000"/>
              </a:lnSpc>
            </a:pPr>
            <a:r>
              <a:rPr lang="en-US" sz="1500" dirty="0"/>
              <a:t>What is Modern Management?</a:t>
            </a:r>
          </a:p>
          <a:p>
            <a:pPr>
              <a:lnSpc>
                <a:spcPct val="90000"/>
              </a:lnSpc>
            </a:pPr>
            <a:r>
              <a:rPr lang="en-US" sz="1500" dirty="0"/>
              <a:t>Getting ready for Microsoft Endpoint Manager (MEM)</a:t>
            </a:r>
          </a:p>
          <a:p>
            <a:pPr lvl="1">
              <a:lnSpc>
                <a:spcPct val="90000"/>
              </a:lnSpc>
            </a:pPr>
            <a:r>
              <a:rPr lang="en-US" sz="1500" dirty="0"/>
              <a:t>Configure Azure and MEM for device management</a:t>
            </a:r>
          </a:p>
          <a:p>
            <a:pPr lvl="1">
              <a:lnSpc>
                <a:spcPct val="90000"/>
              </a:lnSpc>
            </a:pPr>
            <a:r>
              <a:rPr lang="en-US" sz="1500" dirty="0"/>
              <a:t>Microsoft Store for Education</a:t>
            </a:r>
          </a:p>
          <a:p>
            <a:pPr>
              <a:lnSpc>
                <a:spcPct val="90000"/>
              </a:lnSpc>
            </a:pPr>
            <a:r>
              <a:rPr lang="en-US" sz="1500" dirty="0"/>
              <a:t>Deploying and Provisioning</a:t>
            </a:r>
          </a:p>
          <a:p>
            <a:pPr lvl="1">
              <a:lnSpc>
                <a:spcPct val="90000"/>
              </a:lnSpc>
            </a:pPr>
            <a:r>
              <a:rPr lang="en-US" sz="1500" dirty="0"/>
              <a:t>Configuring Autopilot</a:t>
            </a:r>
          </a:p>
          <a:p>
            <a:pPr lvl="1">
              <a:lnSpc>
                <a:spcPct val="90000"/>
              </a:lnSpc>
            </a:pPr>
            <a:r>
              <a:rPr lang="en-US" sz="1500" dirty="0"/>
              <a:t>Configuring Compliance</a:t>
            </a:r>
          </a:p>
          <a:p>
            <a:pPr lvl="1">
              <a:lnSpc>
                <a:spcPct val="90000"/>
              </a:lnSpc>
            </a:pPr>
            <a:r>
              <a:rPr lang="en-US" sz="1500" dirty="0"/>
              <a:t>Setting up Configuration Profiles…. there are a lot of these…</a:t>
            </a:r>
          </a:p>
          <a:p>
            <a:pPr lvl="1">
              <a:lnSpc>
                <a:spcPct val="90000"/>
              </a:lnSpc>
            </a:pPr>
            <a:r>
              <a:rPr lang="en-US" sz="1500" dirty="0"/>
              <a:t>Endpoint Protection and PowerShell</a:t>
            </a:r>
          </a:p>
          <a:p>
            <a:pPr>
              <a:lnSpc>
                <a:spcPct val="90000"/>
              </a:lnSpc>
            </a:pPr>
            <a:r>
              <a:rPr lang="en-US" sz="1500" dirty="0"/>
              <a:t>Maintaining</a:t>
            </a:r>
          </a:p>
          <a:p>
            <a:pPr lvl="1">
              <a:lnSpc>
                <a:spcPct val="90000"/>
              </a:lnSpc>
            </a:pPr>
            <a:r>
              <a:rPr lang="en-US" sz="1500" dirty="0"/>
              <a:t>Updates, Reporting</a:t>
            </a:r>
          </a:p>
          <a:p>
            <a:pPr>
              <a:lnSpc>
                <a:spcPct val="90000"/>
              </a:lnSpc>
            </a:pPr>
            <a:r>
              <a:rPr lang="en-US" sz="1500" dirty="0"/>
              <a:t>Some Basics in Troubleshooting</a:t>
            </a:r>
          </a:p>
        </p:txBody>
      </p:sp>
    </p:spTree>
    <p:extLst>
      <p:ext uri="{BB962C8B-B14F-4D97-AF65-F5344CB8AC3E}">
        <p14:creationId xmlns:p14="http://schemas.microsoft.com/office/powerpoint/2010/main" val="352669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0FDB-CE57-4760-A06B-D5C53A950251}"/>
              </a:ext>
            </a:extLst>
          </p:cNvPr>
          <p:cNvSpPr>
            <a:spLocks noGrp="1"/>
          </p:cNvSpPr>
          <p:nvPr>
            <p:ph type="title"/>
          </p:nvPr>
        </p:nvSpPr>
        <p:spPr>
          <a:xfrm>
            <a:off x="677334" y="609600"/>
            <a:ext cx="3147527" cy="5431762"/>
          </a:xfrm>
        </p:spPr>
        <p:txBody>
          <a:bodyPr anchor="ctr">
            <a:normAutofit/>
          </a:bodyPr>
          <a:lstStyle/>
          <a:p>
            <a:r>
              <a:rPr lang="en-US"/>
              <a:t>Get Invovled</a:t>
            </a:r>
            <a:endParaRPr lang="en-US" dirty="0"/>
          </a:p>
        </p:txBody>
      </p:sp>
      <p:pic>
        <p:nvPicPr>
          <p:cNvPr id="6" name="Picture 5">
            <a:extLst>
              <a:ext uri="{FF2B5EF4-FFF2-40B4-BE49-F238E27FC236}">
                <a16:creationId xmlns:a16="http://schemas.microsoft.com/office/drawing/2014/main" id="{8AE8207A-62AF-4DF4-AD96-C7661A386952}"/>
              </a:ext>
            </a:extLst>
          </p:cNvPr>
          <p:cNvPicPr>
            <a:picLocks noChangeAspect="1"/>
          </p:cNvPicPr>
          <p:nvPr/>
        </p:nvPicPr>
        <p:blipFill>
          <a:blip r:embed="rId2"/>
          <a:stretch>
            <a:fillRect/>
          </a:stretch>
        </p:blipFill>
        <p:spPr>
          <a:xfrm>
            <a:off x="4978134" y="447197"/>
            <a:ext cx="1587398" cy="1587398"/>
          </a:xfrm>
          <a:prstGeom prst="rect">
            <a:avLst/>
          </a:prstGeom>
        </p:spPr>
      </p:pic>
      <p:pic>
        <p:nvPicPr>
          <p:cNvPr id="13" name="Picture 12">
            <a:extLst>
              <a:ext uri="{FF2B5EF4-FFF2-40B4-BE49-F238E27FC236}">
                <a16:creationId xmlns:a16="http://schemas.microsoft.com/office/drawing/2014/main" id="{81B6D9EF-8D32-4D4F-96B7-40B66458345E}"/>
              </a:ext>
            </a:extLst>
          </p:cNvPr>
          <p:cNvPicPr>
            <a:picLocks noChangeAspect="1"/>
          </p:cNvPicPr>
          <p:nvPr/>
        </p:nvPicPr>
        <p:blipFill>
          <a:blip r:embed="rId3"/>
          <a:stretch>
            <a:fillRect/>
          </a:stretch>
        </p:blipFill>
        <p:spPr>
          <a:xfrm>
            <a:off x="7348935" y="416855"/>
            <a:ext cx="1587398" cy="1587398"/>
          </a:xfrm>
          <a:prstGeom prst="rect">
            <a:avLst/>
          </a:prstGeom>
        </p:spPr>
      </p:pic>
      <p:pic>
        <p:nvPicPr>
          <p:cNvPr id="7" name="Picture 6">
            <a:extLst>
              <a:ext uri="{FF2B5EF4-FFF2-40B4-BE49-F238E27FC236}">
                <a16:creationId xmlns:a16="http://schemas.microsoft.com/office/drawing/2014/main" id="{CB42525C-227C-436F-BB7C-DD609108B0DC}"/>
              </a:ext>
            </a:extLst>
          </p:cNvPr>
          <p:cNvPicPr>
            <a:picLocks noChangeAspect="1"/>
          </p:cNvPicPr>
          <p:nvPr/>
        </p:nvPicPr>
        <p:blipFill>
          <a:blip r:embed="rId4"/>
          <a:stretch>
            <a:fillRect/>
          </a:stretch>
        </p:blipFill>
        <p:spPr>
          <a:xfrm>
            <a:off x="62667" y="816638"/>
            <a:ext cx="4376860" cy="787833"/>
          </a:xfrm>
          <a:prstGeom prst="rect">
            <a:avLst/>
          </a:prstGeom>
        </p:spPr>
      </p:pic>
      <p:sp>
        <p:nvSpPr>
          <p:cNvPr id="3" name="Content Placeholder 2">
            <a:extLst>
              <a:ext uri="{FF2B5EF4-FFF2-40B4-BE49-F238E27FC236}">
                <a16:creationId xmlns:a16="http://schemas.microsoft.com/office/drawing/2014/main" id="{3BE991C2-95F0-45B5-84C7-1AC0A8174862}"/>
              </a:ext>
            </a:extLst>
          </p:cNvPr>
          <p:cNvSpPr>
            <a:spLocks noGrp="1"/>
          </p:cNvSpPr>
          <p:nvPr>
            <p:ph idx="1"/>
          </p:nvPr>
        </p:nvSpPr>
        <p:spPr>
          <a:xfrm>
            <a:off x="4056462" y="2836002"/>
            <a:ext cx="5217539" cy="3205360"/>
          </a:xfrm>
        </p:spPr>
        <p:txBody>
          <a:bodyPr>
            <a:normAutofit/>
          </a:bodyPr>
          <a:lstStyle/>
          <a:p>
            <a:pPr>
              <a:lnSpc>
                <a:spcPct val="90000"/>
              </a:lnSpc>
            </a:pPr>
            <a:r>
              <a:rPr lang="en-US"/>
              <a:t>Join or Start your local user group</a:t>
            </a:r>
          </a:p>
          <a:p>
            <a:pPr>
              <a:lnSpc>
                <a:spcPct val="90000"/>
              </a:lnSpc>
            </a:pPr>
            <a:r>
              <a:rPr lang="en-US"/>
              <a:t>Participate in forums</a:t>
            </a:r>
          </a:p>
          <a:p>
            <a:pPr lvl="1">
              <a:lnSpc>
                <a:spcPct val="90000"/>
              </a:lnSpc>
            </a:pPr>
            <a:r>
              <a:rPr lang="en-US"/>
              <a:t>Technet</a:t>
            </a:r>
          </a:p>
          <a:p>
            <a:pPr lvl="1">
              <a:lnSpc>
                <a:spcPct val="90000"/>
              </a:lnSpc>
            </a:pPr>
            <a:r>
              <a:rPr lang="en-US"/>
              <a:t>MyItForum</a:t>
            </a:r>
          </a:p>
          <a:p>
            <a:pPr lvl="1">
              <a:lnSpc>
                <a:spcPct val="90000"/>
              </a:lnSpc>
            </a:pPr>
            <a:r>
              <a:rPr lang="en-US"/>
              <a:t>Microsoft Tech Community</a:t>
            </a:r>
          </a:p>
          <a:p>
            <a:pPr lvl="1">
              <a:lnSpc>
                <a:spcPct val="90000"/>
              </a:lnSpc>
            </a:pPr>
            <a:r>
              <a:rPr lang="en-US"/>
              <a:t>Etc…</a:t>
            </a:r>
          </a:p>
          <a:p>
            <a:pPr>
              <a:lnSpc>
                <a:spcPct val="90000"/>
              </a:lnSpc>
            </a:pPr>
            <a:r>
              <a:rPr lang="en-US"/>
              <a:t>Get on Twitter</a:t>
            </a:r>
          </a:p>
          <a:p>
            <a:pPr lvl="1">
              <a:lnSpc>
                <a:spcPct val="90000"/>
              </a:lnSpc>
            </a:pPr>
            <a:r>
              <a:rPr lang="en-US"/>
              <a:t>Not just for celebrities and presidents</a:t>
            </a:r>
          </a:p>
          <a:p>
            <a:pPr>
              <a:lnSpc>
                <a:spcPct val="90000"/>
              </a:lnSpc>
            </a:pPr>
            <a:r>
              <a:rPr lang="en-US"/>
              <a:t>Keep a Blog</a:t>
            </a:r>
          </a:p>
          <a:p>
            <a:pPr>
              <a:lnSpc>
                <a:spcPct val="90000"/>
              </a:lnSpc>
            </a:pPr>
            <a:endParaRPr lang="en-US"/>
          </a:p>
        </p:txBody>
      </p:sp>
      <p:sp>
        <p:nvSpPr>
          <p:cNvPr id="5" name="AutoShape 2" descr="Twin Cities Systems Management User Group">
            <a:extLst>
              <a:ext uri="{FF2B5EF4-FFF2-40B4-BE49-F238E27FC236}">
                <a16:creationId xmlns:a16="http://schemas.microsoft.com/office/drawing/2014/main" id="{AA8CBB2F-5C83-4E40-B71F-6C84B4E3E0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2659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79CDD-64B5-4866-B5A6-063997107CCC}"/>
              </a:ext>
            </a:extLst>
          </p:cNvPr>
          <p:cNvSpPr>
            <a:spLocks noGrp="1"/>
          </p:cNvSpPr>
          <p:nvPr>
            <p:ph idx="1"/>
          </p:nvPr>
        </p:nvSpPr>
        <p:spPr>
          <a:xfrm>
            <a:off x="677334" y="2160590"/>
            <a:ext cx="5220430" cy="3701270"/>
          </a:xfrm>
        </p:spPr>
        <p:txBody>
          <a:bodyPr>
            <a:normAutofit/>
          </a:bodyPr>
          <a:lstStyle/>
          <a:p>
            <a:pPr marL="0" indent="0">
              <a:buClr>
                <a:schemeClr val="accent1"/>
              </a:buClr>
              <a:buNone/>
            </a:pPr>
            <a:r>
              <a:rPr lang="en-US" b="1">
                <a:latin typeface="Segoe UI" panose="020B0502040204020203" pitchFamily="34" charset="0"/>
                <a:cs typeface="Segoe UI" panose="020B0502040204020203" pitchFamily="34" charset="0"/>
              </a:rPr>
              <a:t>Device Lifecycle Company</a:t>
            </a:r>
          </a:p>
          <a:p>
            <a:pPr marL="182528" indent="-182528">
              <a:buClr>
                <a:schemeClr val="accent1"/>
              </a:buClr>
            </a:pPr>
            <a:r>
              <a:rPr lang="en-US">
                <a:latin typeface="Segoe UI" panose="020B0502040204020203" pitchFamily="34" charset="0"/>
                <a:cs typeface="Segoe UI" panose="020B0502040204020203" pitchFamily="34" charset="0"/>
              </a:rPr>
              <a:t>Hardware Reseller (Dell, HP, Lenovo, and more)</a:t>
            </a:r>
          </a:p>
          <a:p>
            <a:pPr marL="182528" indent="-182528">
              <a:buClr>
                <a:schemeClr val="accent1"/>
              </a:buClr>
            </a:pPr>
            <a:r>
              <a:rPr lang="en-US">
                <a:latin typeface="Segoe UI" panose="020B0502040204020203" pitchFamily="34" charset="0"/>
                <a:cs typeface="Segoe UI" panose="020B0502040204020203" pitchFamily="34" charset="0"/>
              </a:rPr>
              <a:t>OEM (Digital Signage, Kiosks, Appliances)</a:t>
            </a:r>
          </a:p>
          <a:p>
            <a:pPr marL="182528" indent="-182528">
              <a:buClr>
                <a:schemeClr val="accent1"/>
              </a:buClr>
            </a:pPr>
            <a:r>
              <a:rPr lang="en-US">
                <a:latin typeface="Segoe UI" panose="020B0502040204020203" pitchFamily="34" charset="0"/>
                <a:cs typeface="Segoe UI" panose="020B0502040204020203" pitchFamily="34" charset="0"/>
              </a:rPr>
              <a:t>Professional Services (Systems Management, </a:t>
            </a:r>
            <a:br>
              <a:rPr lang="en-US">
                <a:latin typeface="Segoe UI" panose="020B0502040204020203" pitchFamily="34" charset="0"/>
                <a:cs typeface="Segoe UI" panose="020B0502040204020203" pitchFamily="34" charset="0"/>
              </a:rPr>
            </a:br>
            <a:r>
              <a:rPr lang="en-US">
                <a:latin typeface="Segoe UI" panose="020B0502040204020203" pitchFamily="34" charset="0"/>
                <a:cs typeface="Segoe UI" panose="020B0502040204020203" pitchFamily="34" charset="0"/>
              </a:rPr>
              <a:t>Cloud Solutions, Automation)</a:t>
            </a:r>
          </a:p>
          <a:p>
            <a:pPr marL="0" indent="0">
              <a:buClr>
                <a:schemeClr val="accent1"/>
              </a:buClr>
              <a:buNone/>
            </a:pPr>
            <a:endParaRPr lang="en-US">
              <a:latin typeface="Segoe UI" panose="020B0502040204020203" pitchFamily="34" charset="0"/>
              <a:cs typeface="Segoe UI" panose="020B0502040204020203" pitchFamily="34" charset="0"/>
            </a:endParaRPr>
          </a:p>
          <a:p>
            <a:endParaRPr lang="en-US"/>
          </a:p>
        </p:txBody>
      </p:sp>
      <p:pic>
        <p:nvPicPr>
          <p:cNvPr id="4" name="Picture 3">
            <a:extLst>
              <a:ext uri="{FF2B5EF4-FFF2-40B4-BE49-F238E27FC236}">
                <a16:creationId xmlns:a16="http://schemas.microsoft.com/office/drawing/2014/main" id="{2DEE721B-3083-4D9A-A5CE-AEC810103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417" y="2159000"/>
            <a:ext cx="3145536" cy="479694"/>
          </a:xfrm>
          <a:prstGeom prst="rect">
            <a:avLst/>
          </a:prstGeom>
        </p:spPr>
      </p:pic>
    </p:spTree>
    <p:extLst>
      <p:ext uri="{BB962C8B-B14F-4D97-AF65-F5344CB8AC3E}">
        <p14:creationId xmlns:p14="http://schemas.microsoft.com/office/powerpoint/2010/main" val="136711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The path to modern IT">
            <a:extLst>
              <a:ext uri="{FF2B5EF4-FFF2-40B4-BE49-F238E27FC236}">
                <a16:creationId xmlns:a16="http://schemas.microsoft.com/office/drawing/2014/main" id="{EB1252E1-1154-4DF1-B696-E97D078AB6C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987"/>
          <a:stretch/>
        </p:blipFill>
        <p:spPr bwMode="auto">
          <a:xfrm>
            <a:off x="1300480" y="0"/>
            <a:ext cx="9113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3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Freeform: Shape 437">
            <a:extLst>
              <a:ext uri="{FF2B5EF4-FFF2-40B4-BE49-F238E27FC236}">
                <a16:creationId xmlns:a16="http://schemas.microsoft.com/office/drawing/2014/main" id="{8A078432-EBB5-4E8A-B445-8B5B075F721E}"/>
              </a:ext>
            </a:extLst>
          </p:cNvPr>
          <p:cNvSpPr/>
          <p:nvPr/>
        </p:nvSpPr>
        <p:spPr bwMode="auto">
          <a:xfrm>
            <a:off x="6439401" y="1359250"/>
            <a:ext cx="5209722" cy="4740793"/>
          </a:xfrm>
          <a:custGeom>
            <a:avLst/>
            <a:gdLst>
              <a:gd name="connsiteX0" fmla="*/ 4157776 w 5210461"/>
              <a:gd name="connsiteY0" fmla="*/ 0 h 4741466"/>
              <a:gd name="connsiteX1" fmla="*/ 4157776 w 5210461"/>
              <a:gd name="connsiteY1" fmla="*/ 616072 h 4741466"/>
              <a:gd name="connsiteX2" fmla="*/ 4077774 w 5210461"/>
              <a:gd name="connsiteY2" fmla="*/ 597635 h 4741466"/>
              <a:gd name="connsiteX3" fmla="*/ 3726029 w 5210461"/>
              <a:gd name="connsiteY3" fmla="*/ 604574 h 4741466"/>
              <a:gd name="connsiteX4" fmla="*/ 2971420 w 5210461"/>
              <a:gd name="connsiteY4" fmla="*/ 1453889 h 4741466"/>
              <a:gd name="connsiteX5" fmla="*/ 3794463 w 5210461"/>
              <a:gd name="connsiteY5" fmla="*/ 2005891 h 4741466"/>
              <a:gd name="connsiteX6" fmla="*/ 3838635 w 5210461"/>
              <a:gd name="connsiteY6" fmla="*/ 2003336 h 4741466"/>
              <a:gd name="connsiteX7" fmla="*/ 3838635 w 5210461"/>
              <a:gd name="connsiteY7" fmla="*/ 2014602 h 4741466"/>
              <a:gd name="connsiteX8" fmla="*/ 4394869 w 5210461"/>
              <a:gd name="connsiteY8" fmla="*/ 2014602 h 4741466"/>
              <a:gd name="connsiteX9" fmla="*/ 4394869 w 5210461"/>
              <a:gd name="connsiteY9" fmla="*/ 2648352 h 4741466"/>
              <a:gd name="connsiteX10" fmla="*/ 4271599 w 5210461"/>
              <a:gd name="connsiteY10" fmla="*/ 2640976 h 4741466"/>
              <a:gd name="connsiteX11" fmla="*/ 3166119 w 5210461"/>
              <a:gd name="connsiteY11" fmla="*/ 3297154 h 4741466"/>
              <a:gd name="connsiteX12" fmla="*/ 4271599 w 5210461"/>
              <a:gd name="connsiteY12" fmla="*/ 3953332 h 4741466"/>
              <a:gd name="connsiteX13" fmla="*/ 4889684 w 5210461"/>
              <a:gd name="connsiteY13" fmla="*/ 3841267 h 4741466"/>
              <a:gd name="connsiteX14" fmla="*/ 4927787 w 5210461"/>
              <a:gd name="connsiteY14" fmla="*/ 3822607 h 4741466"/>
              <a:gd name="connsiteX15" fmla="*/ 4998203 w 5210461"/>
              <a:gd name="connsiteY15" fmla="*/ 3860827 h 4741466"/>
              <a:gd name="connsiteX16" fmla="*/ 5210461 w 5210461"/>
              <a:gd name="connsiteY16" fmla="*/ 4260036 h 4741466"/>
              <a:gd name="connsiteX17" fmla="*/ 4729031 w 5210461"/>
              <a:gd name="connsiteY17" fmla="*/ 4741466 h 4741466"/>
              <a:gd name="connsiteX18" fmla="*/ 4541637 w 5210461"/>
              <a:gd name="connsiteY18" fmla="*/ 4703633 h 4741466"/>
              <a:gd name="connsiteX19" fmla="*/ 4484668 w 5210461"/>
              <a:gd name="connsiteY19" fmla="*/ 4672711 h 4741466"/>
              <a:gd name="connsiteX20" fmla="*/ 4484668 w 5210461"/>
              <a:gd name="connsiteY20" fmla="*/ 4729609 h 4741466"/>
              <a:gd name="connsiteX21" fmla="*/ 3897245 w 5210461"/>
              <a:gd name="connsiteY21" fmla="*/ 4729609 h 4741466"/>
              <a:gd name="connsiteX22" fmla="*/ 3875204 w 5210461"/>
              <a:gd name="connsiteY22" fmla="*/ 4716344 h 4741466"/>
              <a:gd name="connsiteX23" fmla="*/ 2657423 w 5210461"/>
              <a:gd name="connsiteY23" fmla="*/ 4313563 h 4741466"/>
              <a:gd name="connsiteX24" fmla="*/ 1772152 w 5210461"/>
              <a:gd name="connsiteY24" fmla="*/ 4274211 h 4741466"/>
              <a:gd name="connsiteX25" fmla="*/ 1630518 w 5210461"/>
              <a:gd name="connsiteY25" fmla="*/ 4288846 h 4741466"/>
              <a:gd name="connsiteX26" fmla="*/ 1452223 w 5210461"/>
              <a:gd name="connsiteY26" fmla="*/ 4283642 h 4741466"/>
              <a:gd name="connsiteX27" fmla="*/ 874406 w 5210461"/>
              <a:gd name="connsiteY27" fmla="*/ 4292233 h 4741466"/>
              <a:gd name="connsiteX28" fmla="*/ 120588 w 5210461"/>
              <a:gd name="connsiteY28" fmla="*/ 4358320 h 4741466"/>
              <a:gd name="connsiteX29" fmla="*/ 0 w 5210461"/>
              <a:gd name="connsiteY29" fmla="*/ 4375891 h 4741466"/>
              <a:gd name="connsiteX30" fmla="*/ 0 w 5210461"/>
              <a:gd name="connsiteY30" fmla="*/ 4374330 h 4741466"/>
              <a:gd name="connsiteX31" fmla="*/ 101584 w 5210461"/>
              <a:gd name="connsiteY31" fmla="*/ 4348211 h 4741466"/>
              <a:gd name="connsiteX32" fmla="*/ 1428197 w 5210461"/>
              <a:gd name="connsiteY32" fmla="*/ 2545027 h 4741466"/>
              <a:gd name="connsiteX33" fmla="*/ 101584 w 5210461"/>
              <a:gd name="connsiteY33" fmla="*/ 741844 h 4741466"/>
              <a:gd name="connsiteX34" fmla="*/ 32822 w 5210461"/>
              <a:gd name="connsiteY34" fmla="*/ 724164 h 4741466"/>
              <a:gd name="connsiteX35" fmla="*/ 120438 w 5210461"/>
              <a:gd name="connsiteY35" fmla="*/ 734824 h 4741466"/>
              <a:gd name="connsiteX36" fmla="*/ 696605 w 5210461"/>
              <a:gd name="connsiteY36" fmla="*/ 779296 h 4741466"/>
              <a:gd name="connsiteX37" fmla="*/ 2412341 w 5210461"/>
              <a:gd name="connsiteY37" fmla="*/ 648914 h 4741466"/>
              <a:gd name="connsiteX38" fmla="*/ 2442299 w 5210461"/>
              <a:gd name="connsiteY38" fmla="*/ 637721 h 4741466"/>
              <a:gd name="connsiteX39" fmla="*/ 2452045 w 5210461"/>
              <a:gd name="connsiteY39" fmla="*/ 636017 h 4741466"/>
              <a:gd name="connsiteX40" fmla="*/ 2723474 w 5210461"/>
              <a:gd name="connsiteY40" fmla="*/ 575499 h 4741466"/>
              <a:gd name="connsiteX41" fmla="*/ 3998156 w 5210461"/>
              <a:gd name="connsiteY41" fmla="*/ 91848 h 474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10461" h="4741466">
                <a:moveTo>
                  <a:pt x="4157776" y="0"/>
                </a:moveTo>
                <a:lnTo>
                  <a:pt x="4157776" y="616072"/>
                </a:lnTo>
                <a:lnTo>
                  <a:pt x="4077774" y="597635"/>
                </a:lnTo>
                <a:cubicBezTo>
                  <a:pt x="3966382" y="581470"/>
                  <a:pt x="3847341" y="582828"/>
                  <a:pt x="3726029" y="604574"/>
                </a:cubicBezTo>
                <a:cubicBezTo>
                  <a:pt x="3240779" y="691559"/>
                  <a:pt x="2902929" y="1071810"/>
                  <a:pt x="2971420" y="1453889"/>
                </a:cubicBezTo>
                <a:cubicBezTo>
                  <a:pt x="3031350" y="1788208"/>
                  <a:pt x="3382526" y="2013152"/>
                  <a:pt x="3794463" y="2005891"/>
                </a:cubicBezTo>
                <a:lnTo>
                  <a:pt x="3838635" y="2003336"/>
                </a:lnTo>
                <a:lnTo>
                  <a:pt x="3838635" y="2014602"/>
                </a:lnTo>
                <a:lnTo>
                  <a:pt x="4394869" y="2014602"/>
                </a:lnTo>
                <a:lnTo>
                  <a:pt x="4394869" y="2648352"/>
                </a:lnTo>
                <a:lnTo>
                  <a:pt x="4271599" y="2640976"/>
                </a:lnTo>
                <a:cubicBezTo>
                  <a:pt x="3661059" y="2640976"/>
                  <a:pt x="3166119" y="2934757"/>
                  <a:pt x="3166119" y="3297154"/>
                </a:cubicBezTo>
                <a:cubicBezTo>
                  <a:pt x="3166119" y="3659551"/>
                  <a:pt x="3661059" y="3953332"/>
                  <a:pt x="4271599" y="3953332"/>
                </a:cubicBezTo>
                <a:cubicBezTo>
                  <a:pt x="4500551" y="3953332"/>
                  <a:pt x="4713248" y="3912019"/>
                  <a:pt x="4889684" y="3841267"/>
                </a:cubicBezTo>
                <a:lnTo>
                  <a:pt x="4927787" y="3822607"/>
                </a:lnTo>
                <a:lnTo>
                  <a:pt x="4998203" y="3860827"/>
                </a:lnTo>
                <a:cubicBezTo>
                  <a:pt x="5126264" y="3947344"/>
                  <a:pt x="5210461" y="4093858"/>
                  <a:pt x="5210461" y="4260036"/>
                </a:cubicBezTo>
                <a:cubicBezTo>
                  <a:pt x="5210461" y="4525922"/>
                  <a:pt x="4994917" y="4741466"/>
                  <a:pt x="4729031" y="4741466"/>
                </a:cubicBezTo>
                <a:cubicBezTo>
                  <a:pt x="4662560" y="4741466"/>
                  <a:pt x="4599234" y="4727995"/>
                  <a:pt x="4541637" y="4703633"/>
                </a:cubicBezTo>
                <a:lnTo>
                  <a:pt x="4484668" y="4672711"/>
                </a:lnTo>
                <a:lnTo>
                  <a:pt x="4484668" y="4729609"/>
                </a:lnTo>
                <a:lnTo>
                  <a:pt x="3897245" y="4729609"/>
                </a:lnTo>
                <a:lnTo>
                  <a:pt x="3875204" y="4716344"/>
                </a:lnTo>
                <a:cubicBezTo>
                  <a:pt x="3538789" y="4529260"/>
                  <a:pt x="3120519" y="4385541"/>
                  <a:pt x="2657423" y="4313563"/>
                </a:cubicBezTo>
                <a:cubicBezTo>
                  <a:pt x="2348693" y="4265578"/>
                  <a:pt x="2049267" y="4254022"/>
                  <a:pt x="1772152" y="4274211"/>
                </a:cubicBezTo>
                <a:lnTo>
                  <a:pt x="1630518" y="4288846"/>
                </a:lnTo>
                <a:lnTo>
                  <a:pt x="1452223" y="4283642"/>
                </a:lnTo>
                <a:cubicBezTo>
                  <a:pt x="1269415" y="4280364"/>
                  <a:pt x="1075333" y="4282994"/>
                  <a:pt x="874406" y="4292233"/>
                </a:cubicBezTo>
                <a:cubicBezTo>
                  <a:pt x="606504" y="4304552"/>
                  <a:pt x="351796" y="4327453"/>
                  <a:pt x="120588" y="4358320"/>
                </a:cubicBezTo>
                <a:lnTo>
                  <a:pt x="0" y="4375891"/>
                </a:lnTo>
                <a:lnTo>
                  <a:pt x="0" y="4374330"/>
                </a:lnTo>
                <a:lnTo>
                  <a:pt x="101584" y="4348211"/>
                </a:lnTo>
                <a:cubicBezTo>
                  <a:pt x="870157" y="4109160"/>
                  <a:pt x="1428197" y="3392262"/>
                  <a:pt x="1428197" y="2545027"/>
                </a:cubicBezTo>
                <a:cubicBezTo>
                  <a:pt x="1428197" y="1697792"/>
                  <a:pt x="870157" y="980895"/>
                  <a:pt x="101584" y="741844"/>
                </a:cubicBezTo>
                <a:lnTo>
                  <a:pt x="32822" y="724164"/>
                </a:lnTo>
                <a:lnTo>
                  <a:pt x="120438" y="734824"/>
                </a:lnTo>
                <a:cubicBezTo>
                  <a:pt x="302173" y="754865"/>
                  <a:pt x="495678" y="770056"/>
                  <a:pt x="696605" y="779296"/>
                </a:cubicBezTo>
                <a:cubicBezTo>
                  <a:pt x="1433336" y="813172"/>
                  <a:pt x="2078048" y="758196"/>
                  <a:pt x="2412341" y="648914"/>
                </a:cubicBezTo>
                <a:lnTo>
                  <a:pt x="2442299" y="637721"/>
                </a:lnTo>
                <a:lnTo>
                  <a:pt x="2452045" y="636017"/>
                </a:lnTo>
                <a:cubicBezTo>
                  <a:pt x="2541797" y="618178"/>
                  <a:pt x="2632356" y="598020"/>
                  <a:pt x="2723474" y="575499"/>
                </a:cubicBezTo>
                <a:cubicBezTo>
                  <a:pt x="3201845" y="457261"/>
                  <a:pt x="3636208" y="288562"/>
                  <a:pt x="3998156" y="91848"/>
                </a:cubicBezTo>
                <a:close/>
              </a:path>
            </a:pathLst>
          </a:custGeom>
          <a:solidFill>
            <a:schemeClr val="bg1">
              <a:lumMod val="85000"/>
              <a:alpha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369" name="Freeform: Shape 368">
            <a:extLst>
              <a:ext uri="{FF2B5EF4-FFF2-40B4-BE49-F238E27FC236}">
                <a16:creationId xmlns:a16="http://schemas.microsoft.com/office/drawing/2014/main" id="{FFFE32AB-244A-475F-B572-B8A3F757F3D1}"/>
              </a:ext>
            </a:extLst>
          </p:cNvPr>
          <p:cNvSpPr/>
          <p:nvPr/>
        </p:nvSpPr>
        <p:spPr bwMode="auto">
          <a:xfrm rot="17609820">
            <a:off x="2360000" y="142651"/>
            <a:ext cx="999579" cy="3400310"/>
          </a:xfrm>
          <a:custGeom>
            <a:avLst/>
            <a:gdLst>
              <a:gd name="connsiteX0" fmla="*/ 1050915 w 1050915"/>
              <a:gd name="connsiteY0" fmla="*/ 0 h 3400792"/>
              <a:gd name="connsiteX1" fmla="*/ 1050915 w 1050915"/>
              <a:gd name="connsiteY1" fmla="*/ 47296 h 3400792"/>
              <a:gd name="connsiteX2" fmla="*/ 1019362 w 1050915"/>
              <a:gd name="connsiteY2" fmla="*/ 98000 h 3400792"/>
              <a:gd name="connsiteX3" fmla="*/ 666418 w 1050915"/>
              <a:gd name="connsiteY3" fmla="*/ 1660939 h 3400792"/>
              <a:gd name="connsiteX4" fmla="*/ 668437 w 1050915"/>
              <a:gd name="connsiteY4" fmla="*/ 1735296 h 3400792"/>
              <a:gd name="connsiteX5" fmla="*/ 662929 w 1050915"/>
              <a:gd name="connsiteY5" fmla="*/ 1787538 h 3400792"/>
              <a:gd name="connsiteX6" fmla="*/ 660192 w 1050915"/>
              <a:gd name="connsiteY6" fmla="*/ 2179787 h 3400792"/>
              <a:gd name="connsiteX7" fmla="*/ 726698 w 1050915"/>
              <a:gd name="connsiteY7" fmla="*/ 2662208 h 3400792"/>
              <a:gd name="connsiteX8" fmla="*/ 769012 w 1050915"/>
              <a:gd name="connsiteY8" fmla="*/ 2820936 h 3400792"/>
              <a:gd name="connsiteX9" fmla="*/ 777226 w 1050915"/>
              <a:gd name="connsiteY9" fmla="*/ 2835601 h 3400792"/>
              <a:gd name="connsiteX10" fmla="*/ 567795 w 1050915"/>
              <a:gd name="connsiteY10" fmla="*/ 3367190 h 3400792"/>
              <a:gd name="connsiteX11" fmla="*/ 36206 w 1050915"/>
              <a:gd name="connsiteY11" fmla="*/ 3157760 h 3400792"/>
              <a:gd name="connsiteX12" fmla="*/ 114076 w 1050915"/>
              <a:gd name="connsiteY12" fmla="*/ 2717986 h 3400792"/>
              <a:gd name="connsiteX13" fmla="*/ 119508 w 1050915"/>
              <a:gd name="connsiteY13" fmla="*/ 2713307 h 3400792"/>
              <a:gd name="connsiteX14" fmla="*/ 141904 w 1050915"/>
              <a:gd name="connsiteY14" fmla="*/ 2658335 h 3400792"/>
              <a:gd name="connsiteX15" fmla="*/ 290612 w 1050915"/>
              <a:gd name="connsiteY15" fmla="*/ 1562075 h 3400792"/>
              <a:gd name="connsiteX16" fmla="*/ 18063 w 1050915"/>
              <a:gd name="connsiteY16" fmla="*/ 489874 h 3400792"/>
              <a:gd name="connsiteX17" fmla="*/ 0 w 1050915"/>
              <a:gd name="connsiteY17" fmla="*/ 456886 h 340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0915" h="3400792">
                <a:moveTo>
                  <a:pt x="1050915" y="0"/>
                </a:moveTo>
                <a:lnTo>
                  <a:pt x="1050915" y="47296"/>
                </a:lnTo>
                <a:lnTo>
                  <a:pt x="1019362" y="98000"/>
                </a:lnTo>
                <a:cubicBezTo>
                  <a:pt x="800984" y="487435"/>
                  <a:pt x="668340" y="1041305"/>
                  <a:pt x="666418" y="1660939"/>
                </a:cubicBezTo>
                <a:lnTo>
                  <a:pt x="668437" y="1735296"/>
                </a:lnTo>
                <a:lnTo>
                  <a:pt x="662929" y="1787538"/>
                </a:lnTo>
                <a:cubicBezTo>
                  <a:pt x="653709" y="1914714"/>
                  <a:pt x="652546" y="2045913"/>
                  <a:pt x="660192" y="2179787"/>
                </a:cubicBezTo>
                <a:cubicBezTo>
                  <a:pt x="669749" y="2347130"/>
                  <a:pt x="692504" y="2508752"/>
                  <a:pt x="726698" y="2662208"/>
                </a:cubicBezTo>
                <a:lnTo>
                  <a:pt x="769012" y="2820936"/>
                </a:lnTo>
                <a:lnTo>
                  <a:pt x="777226" y="2835601"/>
                </a:lnTo>
                <a:cubicBezTo>
                  <a:pt x="866188" y="3040229"/>
                  <a:pt x="772423" y="3278229"/>
                  <a:pt x="567795" y="3367190"/>
                </a:cubicBezTo>
                <a:cubicBezTo>
                  <a:pt x="363168" y="3456152"/>
                  <a:pt x="125168" y="3362387"/>
                  <a:pt x="36206" y="3157760"/>
                </a:cubicBezTo>
                <a:cubicBezTo>
                  <a:pt x="-30515" y="3004289"/>
                  <a:pt x="5547" y="2832047"/>
                  <a:pt x="114076" y="2717986"/>
                </a:cubicBezTo>
                <a:lnTo>
                  <a:pt x="119508" y="2713307"/>
                </a:lnTo>
                <a:lnTo>
                  <a:pt x="141904" y="2658335"/>
                </a:lnTo>
                <a:cubicBezTo>
                  <a:pt x="257209" y="2341240"/>
                  <a:pt x="313549" y="1963698"/>
                  <a:pt x="290612" y="1562075"/>
                </a:cubicBezTo>
                <a:cubicBezTo>
                  <a:pt x="267676" y="1160452"/>
                  <a:pt x="168719" y="791779"/>
                  <a:pt x="18063" y="489874"/>
                </a:cubicBezTo>
                <a:lnTo>
                  <a:pt x="0" y="456886"/>
                </a:lnTo>
                <a:close/>
              </a:path>
            </a:pathLst>
          </a:custGeom>
          <a:solidFill>
            <a:schemeClr val="bg1">
              <a:lumMod val="85000"/>
              <a:alpha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387" name="Freeform: Shape 386">
            <a:extLst>
              <a:ext uri="{FF2B5EF4-FFF2-40B4-BE49-F238E27FC236}">
                <a16:creationId xmlns:a16="http://schemas.microsoft.com/office/drawing/2014/main" id="{65D2931C-17FA-4D89-95A1-38823AC17636}"/>
              </a:ext>
            </a:extLst>
          </p:cNvPr>
          <p:cNvSpPr/>
          <p:nvPr/>
        </p:nvSpPr>
        <p:spPr bwMode="auto">
          <a:xfrm rot="16877039">
            <a:off x="2096390" y="1785369"/>
            <a:ext cx="1257430" cy="2675505"/>
          </a:xfrm>
          <a:custGeom>
            <a:avLst/>
            <a:gdLst>
              <a:gd name="connsiteX0" fmla="*/ 1393582 w 1393582"/>
              <a:gd name="connsiteY0" fmla="*/ 0 h 2675884"/>
              <a:gd name="connsiteX1" fmla="*/ 1393582 w 1393582"/>
              <a:gd name="connsiteY1" fmla="*/ 23544 h 2675884"/>
              <a:gd name="connsiteX2" fmla="*/ 1372714 w 1393582"/>
              <a:gd name="connsiteY2" fmla="*/ 54698 h 2675884"/>
              <a:gd name="connsiteX3" fmla="*/ 996210 w 1393582"/>
              <a:gd name="connsiteY3" fmla="*/ 1092961 h 2675884"/>
              <a:gd name="connsiteX4" fmla="*/ 962287 w 1393582"/>
              <a:gd name="connsiteY4" fmla="*/ 1842718 h 2675884"/>
              <a:gd name="connsiteX5" fmla="*/ 977686 w 1393582"/>
              <a:gd name="connsiteY5" fmla="*/ 1965150 h 2675884"/>
              <a:gd name="connsiteX6" fmla="*/ 993963 w 1393582"/>
              <a:gd name="connsiteY6" fmla="*/ 1979462 h 2675884"/>
              <a:gd name="connsiteX7" fmla="*/ 1100458 w 1393582"/>
              <a:gd name="connsiteY7" fmla="*/ 2196512 h 2675884"/>
              <a:gd name="connsiteX8" fmla="*/ 757922 w 1393582"/>
              <a:gd name="connsiteY8" fmla="*/ 2670562 h 2675884"/>
              <a:gd name="connsiteX9" fmla="*/ 283872 w 1393582"/>
              <a:gd name="connsiteY9" fmla="*/ 2328026 h 2675884"/>
              <a:gd name="connsiteX10" fmla="*/ 356961 w 1393582"/>
              <a:gd name="connsiteY10" fmla="*/ 2020059 h 2675884"/>
              <a:gd name="connsiteX11" fmla="*/ 377230 w 1393582"/>
              <a:gd name="connsiteY11" fmla="*/ 1997009 h 2675884"/>
              <a:gd name="connsiteX12" fmla="*/ 439903 w 1393582"/>
              <a:gd name="connsiteY12" fmla="*/ 1802790 h 2675884"/>
              <a:gd name="connsiteX13" fmla="*/ 465518 w 1393582"/>
              <a:gd name="connsiteY13" fmla="*/ 1133230 h 2675884"/>
              <a:gd name="connsiteX14" fmla="*/ 62030 w 1393582"/>
              <a:gd name="connsiteY14" fmla="*/ 284956 h 2675884"/>
              <a:gd name="connsiteX15" fmla="*/ 0 w 1393582"/>
              <a:gd name="connsiteY15" fmla="*/ 224440 h 267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3582" h="2675884">
                <a:moveTo>
                  <a:pt x="1393582" y="0"/>
                </a:moveTo>
                <a:lnTo>
                  <a:pt x="1393582" y="23544"/>
                </a:lnTo>
                <a:lnTo>
                  <a:pt x="1372714" y="54698"/>
                </a:lnTo>
                <a:cubicBezTo>
                  <a:pt x="1196697" y="339665"/>
                  <a:pt x="1062273" y="696145"/>
                  <a:pt x="996210" y="1092961"/>
                </a:cubicBezTo>
                <a:cubicBezTo>
                  <a:pt x="952855" y="1353372"/>
                  <a:pt x="942982" y="1606887"/>
                  <a:pt x="962287" y="1842718"/>
                </a:cubicBezTo>
                <a:lnTo>
                  <a:pt x="977686" y="1965150"/>
                </a:lnTo>
                <a:lnTo>
                  <a:pt x="993963" y="1979462"/>
                </a:lnTo>
                <a:cubicBezTo>
                  <a:pt x="1048481" y="2037536"/>
                  <a:pt x="1086839" y="2111952"/>
                  <a:pt x="1100458" y="2196512"/>
                </a:cubicBezTo>
                <a:cubicBezTo>
                  <a:pt x="1136774" y="2422006"/>
                  <a:pt x="983416" y="2634245"/>
                  <a:pt x="757922" y="2670562"/>
                </a:cubicBezTo>
                <a:cubicBezTo>
                  <a:pt x="532427" y="2706878"/>
                  <a:pt x="320189" y="2553520"/>
                  <a:pt x="283872" y="2328026"/>
                </a:cubicBezTo>
                <a:cubicBezTo>
                  <a:pt x="265714" y="2215278"/>
                  <a:pt x="294974" y="2105845"/>
                  <a:pt x="356961" y="2020059"/>
                </a:cubicBezTo>
                <a:lnTo>
                  <a:pt x="377230" y="1997009"/>
                </a:lnTo>
                <a:lnTo>
                  <a:pt x="439903" y="1802790"/>
                </a:lnTo>
                <a:cubicBezTo>
                  <a:pt x="491712" y="1594420"/>
                  <a:pt x="503090" y="1366521"/>
                  <a:pt x="465518" y="1133230"/>
                </a:cubicBezTo>
                <a:cubicBezTo>
                  <a:pt x="411414" y="797291"/>
                  <a:pt x="264449" y="503837"/>
                  <a:pt x="62030" y="284956"/>
                </a:cubicBezTo>
                <a:lnTo>
                  <a:pt x="0" y="224440"/>
                </a:lnTo>
                <a:close/>
              </a:path>
            </a:pathLst>
          </a:custGeom>
          <a:solidFill>
            <a:schemeClr val="bg1">
              <a:lumMod val="85000"/>
              <a:alpha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336" name="Freeform: Shape 335">
            <a:extLst>
              <a:ext uri="{FF2B5EF4-FFF2-40B4-BE49-F238E27FC236}">
                <a16:creationId xmlns:a16="http://schemas.microsoft.com/office/drawing/2014/main" id="{E7A35EB8-604A-4AE8-89F9-AE94B8998898}"/>
              </a:ext>
            </a:extLst>
          </p:cNvPr>
          <p:cNvSpPr/>
          <p:nvPr/>
        </p:nvSpPr>
        <p:spPr bwMode="auto">
          <a:xfrm rot="15286219">
            <a:off x="2478363" y="4099437"/>
            <a:ext cx="849398" cy="3033875"/>
          </a:xfrm>
          <a:custGeom>
            <a:avLst/>
            <a:gdLst>
              <a:gd name="connsiteX0" fmla="*/ 841144 w 849518"/>
              <a:gd name="connsiteY0" fmla="*/ 2778548 h 3034306"/>
              <a:gd name="connsiteX1" fmla="*/ 812066 w 849518"/>
              <a:gd name="connsiteY1" fmla="*/ 2825471 h 3034306"/>
              <a:gd name="connsiteX2" fmla="*/ 467013 w 849518"/>
              <a:gd name="connsiteY2" fmla="*/ 3034306 h 3034306"/>
              <a:gd name="connsiteX3" fmla="*/ 182390 w 849518"/>
              <a:gd name="connsiteY3" fmla="*/ 2896892 h 3034306"/>
              <a:gd name="connsiteX4" fmla="*/ 123793 w 849518"/>
              <a:gd name="connsiteY4" fmla="*/ 2825138 h 3034306"/>
              <a:gd name="connsiteX5" fmla="*/ 104695 w 849518"/>
              <a:gd name="connsiteY5" fmla="*/ 2753757 h 3034306"/>
              <a:gd name="connsiteX6" fmla="*/ 104057 w 849518"/>
              <a:gd name="connsiteY6" fmla="*/ 2734299 h 3034306"/>
              <a:gd name="connsiteX7" fmla="*/ 94292 w 849518"/>
              <a:gd name="connsiteY7" fmla="*/ 2734299 h 3034306"/>
              <a:gd name="connsiteX8" fmla="*/ 103055 w 849518"/>
              <a:gd name="connsiteY8" fmla="*/ 2703764 h 3034306"/>
              <a:gd name="connsiteX9" fmla="*/ 102110 w 849518"/>
              <a:gd name="connsiteY9" fmla="*/ 2674941 h 3034306"/>
              <a:gd name="connsiteX10" fmla="*/ 114578 w 849518"/>
              <a:gd name="connsiteY10" fmla="*/ 2594774 h 3034306"/>
              <a:gd name="connsiteX11" fmla="*/ 141709 w 849518"/>
              <a:gd name="connsiteY11" fmla="*/ 2518888 h 3034306"/>
              <a:gd name="connsiteX12" fmla="*/ 150498 w 849518"/>
              <a:gd name="connsiteY12" fmla="*/ 2504072 h 3034306"/>
              <a:gd name="connsiteX13" fmla="*/ 172451 w 849518"/>
              <a:gd name="connsiteY13" fmla="*/ 2405386 h 3034306"/>
              <a:gd name="connsiteX14" fmla="*/ 252594 w 849518"/>
              <a:gd name="connsiteY14" fmla="*/ 1565552 h 3034306"/>
              <a:gd name="connsiteX15" fmla="*/ 26975 w 849518"/>
              <a:gd name="connsiteY15" fmla="*/ 104848 h 3034306"/>
              <a:gd name="connsiteX16" fmla="*/ 0 w 849518"/>
              <a:gd name="connsiteY16" fmla="*/ 38047 h 3034306"/>
              <a:gd name="connsiteX17" fmla="*/ 0 w 849518"/>
              <a:gd name="connsiteY17" fmla="*/ 0 h 3034306"/>
              <a:gd name="connsiteX18" fmla="*/ 779224 w 849518"/>
              <a:gd name="connsiteY18" fmla="*/ 227609 h 3034306"/>
              <a:gd name="connsiteX19" fmla="*/ 734634 w 849518"/>
              <a:gd name="connsiteY19" fmla="*/ 319951 h 3034306"/>
              <a:gd name="connsiteX20" fmla="*/ 517482 w 849518"/>
              <a:gd name="connsiteY20" fmla="*/ 1213152 h 3034306"/>
              <a:gd name="connsiteX21" fmla="*/ 673856 w 849518"/>
              <a:gd name="connsiteY21" fmla="*/ 2357687 h 3034306"/>
              <a:gd name="connsiteX22" fmla="*/ 676785 w 849518"/>
              <a:gd name="connsiteY22" fmla="*/ 2364235 h 3034306"/>
              <a:gd name="connsiteX23" fmla="*/ 706419 w 849518"/>
              <a:gd name="connsiteY23" fmla="*/ 2384470 h 3034306"/>
              <a:gd name="connsiteX24" fmla="*/ 847094 w 849518"/>
              <a:gd name="connsiteY24" fmla="*/ 2745408 h 303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9518" h="3034306">
                <a:moveTo>
                  <a:pt x="841144" y="2778548"/>
                </a:moveTo>
                <a:lnTo>
                  <a:pt x="812066" y="2825471"/>
                </a:lnTo>
                <a:cubicBezTo>
                  <a:pt x="717477" y="2958017"/>
                  <a:pt x="595805" y="3034583"/>
                  <a:pt x="467013" y="3034306"/>
                </a:cubicBezTo>
                <a:cubicBezTo>
                  <a:pt x="363980" y="3034086"/>
                  <a:pt x="265713" y="2984706"/>
                  <a:pt x="182390" y="2896892"/>
                </a:cubicBezTo>
                <a:lnTo>
                  <a:pt x="123793" y="2825138"/>
                </a:lnTo>
                <a:lnTo>
                  <a:pt x="104695" y="2753757"/>
                </a:lnTo>
                <a:lnTo>
                  <a:pt x="104057" y="2734299"/>
                </a:lnTo>
                <a:lnTo>
                  <a:pt x="94292" y="2734299"/>
                </a:lnTo>
                <a:lnTo>
                  <a:pt x="103055" y="2703764"/>
                </a:lnTo>
                <a:lnTo>
                  <a:pt x="102110" y="2674941"/>
                </a:lnTo>
                <a:cubicBezTo>
                  <a:pt x="103699" y="2648333"/>
                  <a:pt x="107796" y="2621501"/>
                  <a:pt x="114578" y="2594774"/>
                </a:cubicBezTo>
                <a:cubicBezTo>
                  <a:pt x="121361" y="2568045"/>
                  <a:pt x="130506" y="2542687"/>
                  <a:pt x="141709" y="2518888"/>
                </a:cubicBezTo>
                <a:lnTo>
                  <a:pt x="150498" y="2504072"/>
                </a:lnTo>
                <a:lnTo>
                  <a:pt x="172451" y="2405386"/>
                </a:lnTo>
                <a:cubicBezTo>
                  <a:pt x="221625" y="2145597"/>
                  <a:pt x="249909" y="1862293"/>
                  <a:pt x="252594" y="1565552"/>
                </a:cubicBezTo>
                <a:cubicBezTo>
                  <a:pt x="257604" y="1011637"/>
                  <a:pt x="172579" y="502673"/>
                  <a:pt x="26975" y="104848"/>
                </a:cubicBezTo>
                <a:lnTo>
                  <a:pt x="0" y="38047"/>
                </a:lnTo>
                <a:lnTo>
                  <a:pt x="0" y="0"/>
                </a:lnTo>
                <a:lnTo>
                  <a:pt x="779224" y="227609"/>
                </a:lnTo>
                <a:lnTo>
                  <a:pt x="734634" y="319951"/>
                </a:lnTo>
                <a:cubicBezTo>
                  <a:pt x="619650" y="578584"/>
                  <a:pt x="542161" y="883281"/>
                  <a:pt x="517482" y="1213152"/>
                </a:cubicBezTo>
                <a:cubicBezTo>
                  <a:pt x="485751" y="1637273"/>
                  <a:pt x="546388" y="2035251"/>
                  <a:pt x="673856" y="2357687"/>
                </a:cubicBezTo>
                <a:lnTo>
                  <a:pt x="676785" y="2364235"/>
                </a:lnTo>
                <a:lnTo>
                  <a:pt x="706419" y="2384470"/>
                </a:lnTo>
                <a:cubicBezTo>
                  <a:pt x="806696" y="2469001"/>
                  <a:pt x="862077" y="2605236"/>
                  <a:pt x="847094" y="2745408"/>
                </a:cubicBezTo>
                <a:close/>
              </a:path>
            </a:pathLst>
          </a:custGeom>
          <a:solidFill>
            <a:schemeClr val="bg1">
              <a:lumMod val="85000"/>
              <a:alpha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407" name="Freeform: Shape 406">
            <a:extLst>
              <a:ext uri="{FF2B5EF4-FFF2-40B4-BE49-F238E27FC236}">
                <a16:creationId xmlns:a16="http://schemas.microsoft.com/office/drawing/2014/main" id="{782D4294-3850-413B-A208-4AAC4A6FF858}"/>
              </a:ext>
            </a:extLst>
          </p:cNvPr>
          <p:cNvSpPr/>
          <p:nvPr/>
        </p:nvSpPr>
        <p:spPr bwMode="auto">
          <a:xfrm rot="15299248">
            <a:off x="2258587" y="3280754"/>
            <a:ext cx="867332" cy="2702829"/>
          </a:xfrm>
          <a:custGeom>
            <a:avLst/>
            <a:gdLst>
              <a:gd name="connsiteX0" fmla="*/ 785282 w 888747"/>
              <a:gd name="connsiteY0" fmla="*/ 2417736 h 2703212"/>
              <a:gd name="connsiteX1" fmla="*/ 313518 w 888747"/>
              <a:gd name="connsiteY1" fmla="*/ 2689971 h 2703212"/>
              <a:gd name="connsiteX2" fmla="*/ 41283 w 888747"/>
              <a:gd name="connsiteY2" fmla="*/ 2218207 h 2703212"/>
              <a:gd name="connsiteX3" fmla="*/ 68946 w 888747"/>
              <a:gd name="connsiteY3" fmla="*/ 2145263 h 2703212"/>
              <a:gd name="connsiteX4" fmla="*/ 101325 w 888747"/>
              <a:gd name="connsiteY4" fmla="*/ 2093962 h 2703212"/>
              <a:gd name="connsiteX5" fmla="*/ 119659 w 888747"/>
              <a:gd name="connsiteY5" fmla="*/ 2034674 h 2703212"/>
              <a:gd name="connsiteX6" fmla="*/ 218343 w 888747"/>
              <a:gd name="connsiteY6" fmla="*/ 1463595 h 2703212"/>
              <a:gd name="connsiteX7" fmla="*/ 40595 w 888747"/>
              <a:gd name="connsiteY7" fmla="*/ 85380 h 2703212"/>
              <a:gd name="connsiteX8" fmla="*/ 0 w 888747"/>
              <a:gd name="connsiteY8" fmla="*/ 0 h 2703212"/>
              <a:gd name="connsiteX9" fmla="*/ 888747 w 888747"/>
              <a:gd name="connsiteY9" fmla="*/ 238347 h 2703212"/>
              <a:gd name="connsiteX10" fmla="*/ 822021 w 888747"/>
              <a:gd name="connsiteY10" fmla="*/ 368819 h 2703212"/>
              <a:gd name="connsiteX11" fmla="*/ 647143 w 888747"/>
              <a:gd name="connsiteY11" fmla="*/ 2002502 h 2703212"/>
              <a:gd name="connsiteX12" fmla="*/ 654575 w 888747"/>
              <a:gd name="connsiteY12" fmla="*/ 2018375 h 2703212"/>
              <a:gd name="connsiteX13" fmla="*/ 703997 w 888747"/>
              <a:gd name="connsiteY13" fmla="*/ 2065283 h 2703212"/>
              <a:gd name="connsiteX14" fmla="*/ 785282 w 888747"/>
              <a:gd name="connsiteY14" fmla="*/ 2417736 h 270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8747" h="2703212">
                <a:moveTo>
                  <a:pt x="785282" y="2417736"/>
                </a:moveTo>
                <a:cubicBezTo>
                  <a:pt x="730184" y="2623186"/>
                  <a:pt x="518968" y="2745070"/>
                  <a:pt x="313518" y="2689971"/>
                </a:cubicBezTo>
                <a:cubicBezTo>
                  <a:pt x="108068" y="2634873"/>
                  <a:pt x="-13816" y="2423657"/>
                  <a:pt x="41283" y="2218207"/>
                </a:cubicBezTo>
                <a:cubicBezTo>
                  <a:pt x="48170" y="2192526"/>
                  <a:pt x="57497" y="2168151"/>
                  <a:pt x="68946" y="2145263"/>
                </a:cubicBezTo>
                <a:lnTo>
                  <a:pt x="101325" y="2093962"/>
                </a:lnTo>
                <a:lnTo>
                  <a:pt x="119659" y="2034674"/>
                </a:lnTo>
                <a:cubicBezTo>
                  <a:pt x="166599" y="1855681"/>
                  <a:pt x="200417" y="1663934"/>
                  <a:pt x="218343" y="1463595"/>
                </a:cubicBezTo>
                <a:cubicBezTo>
                  <a:pt x="265401" y="937707"/>
                  <a:pt x="194192" y="450636"/>
                  <a:pt x="40595" y="85380"/>
                </a:cubicBezTo>
                <a:lnTo>
                  <a:pt x="0" y="0"/>
                </a:lnTo>
                <a:lnTo>
                  <a:pt x="888747" y="238347"/>
                </a:lnTo>
                <a:lnTo>
                  <a:pt x="822021" y="368819"/>
                </a:lnTo>
                <a:cubicBezTo>
                  <a:pt x="541536" y="960939"/>
                  <a:pt x="487328" y="1569605"/>
                  <a:pt x="647143" y="2002502"/>
                </a:cubicBezTo>
                <a:lnTo>
                  <a:pt x="654575" y="2018375"/>
                </a:lnTo>
                <a:lnTo>
                  <a:pt x="703997" y="2065283"/>
                </a:lnTo>
                <a:cubicBezTo>
                  <a:pt x="785021" y="2158671"/>
                  <a:pt x="819718" y="2289330"/>
                  <a:pt x="785282" y="2417736"/>
                </a:cubicBezTo>
                <a:close/>
              </a:path>
            </a:pathLst>
          </a:custGeom>
          <a:solidFill>
            <a:schemeClr val="bg1">
              <a:lumMod val="85000"/>
              <a:alpha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grpSp>
        <p:nvGrpSpPr>
          <p:cNvPr id="4" name="Controls: Allow Block access">
            <a:extLst>
              <a:ext uri="{FF2B5EF4-FFF2-40B4-BE49-F238E27FC236}">
                <a16:creationId xmlns:a16="http://schemas.microsoft.com/office/drawing/2014/main" id="{D0111898-9303-4915-8CEF-4FBD6E74C764}"/>
              </a:ext>
            </a:extLst>
          </p:cNvPr>
          <p:cNvGrpSpPr/>
          <p:nvPr/>
        </p:nvGrpSpPr>
        <p:grpSpPr>
          <a:xfrm>
            <a:off x="7357334" y="1954206"/>
            <a:ext cx="742937" cy="742937"/>
            <a:chOff x="8344162" y="668091"/>
            <a:chExt cx="878803" cy="878803"/>
          </a:xfrm>
        </p:grpSpPr>
        <p:grpSp>
          <p:nvGrpSpPr>
            <p:cNvPr id="353" name="Controls: Allow access">
              <a:extLst>
                <a:ext uri="{FF2B5EF4-FFF2-40B4-BE49-F238E27FC236}">
                  <a16:creationId xmlns:a16="http://schemas.microsoft.com/office/drawing/2014/main" id="{BA20379A-E832-49AD-A83A-70A52281D06F}"/>
                </a:ext>
              </a:extLst>
            </p:cNvPr>
            <p:cNvGrpSpPr/>
            <p:nvPr/>
          </p:nvGrpSpPr>
          <p:grpSpPr>
            <a:xfrm>
              <a:off x="8344162" y="668091"/>
              <a:ext cx="878803" cy="878803"/>
              <a:chOff x="6184395" y="1273877"/>
              <a:chExt cx="896425" cy="896425"/>
            </a:xfrm>
          </p:grpSpPr>
          <p:grpSp>
            <p:nvGrpSpPr>
              <p:cNvPr id="354" name="Group 353">
                <a:extLst>
                  <a:ext uri="{FF2B5EF4-FFF2-40B4-BE49-F238E27FC236}">
                    <a16:creationId xmlns:a16="http://schemas.microsoft.com/office/drawing/2014/main" id="{DD583EB4-227D-4C4F-9597-C4F6AFC55A9E}"/>
                  </a:ext>
                </a:extLst>
              </p:cNvPr>
              <p:cNvGrpSpPr/>
              <p:nvPr/>
            </p:nvGrpSpPr>
            <p:grpSpPr>
              <a:xfrm>
                <a:off x="6184395" y="1273877"/>
                <a:ext cx="896425" cy="896425"/>
                <a:chOff x="8603515" y="2504434"/>
                <a:chExt cx="1600200" cy="1600200"/>
              </a:xfrm>
            </p:grpSpPr>
            <p:sp>
              <p:nvSpPr>
                <p:cNvPr id="356" name="Oval 355">
                  <a:extLst>
                    <a:ext uri="{FF2B5EF4-FFF2-40B4-BE49-F238E27FC236}">
                      <a16:creationId xmlns:a16="http://schemas.microsoft.com/office/drawing/2014/main" id="{C654DD7E-36B7-468C-A9E3-C22C6AE37C93}"/>
                    </a:ext>
                  </a:extLst>
                </p:cNvPr>
                <p:cNvSpPr/>
                <p:nvPr/>
              </p:nvSpPr>
              <p:spPr bwMode="auto">
                <a:xfrm>
                  <a:off x="8672093" y="2573014"/>
                  <a:ext cx="1463040" cy="1463040"/>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7" name="Circle: Hollow 356">
                  <a:extLst>
                    <a:ext uri="{FF2B5EF4-FFF2-40B4-BE49-F238E27FC236}">
                      <a16:creationId xmlns:a16="http://schemas.microsoft.com/office/drawing/2014/main" id="{04A4E7BB-C5E6-414C-B3D0-C2C811CA7181}"/>
                    </a:ext>
                  </a:extLst>
                </p:cNvPr>
                <p:cNvSpPr/>
                <p:nvPr/>
              </p:nvSpPr>
              <p:spPr bwMode="auto">
                <a:xfrm>
                  <a:off x="8603515" y="2504434"/>
                  <a:ext cx="1600200" cy="1600200"/>
                </a:xfrm>
                <a:prstGeom prst="donut">
                  <a:avLst>
                    <a:gd name="adj" fmla="val 6045"/>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55" name="Freeform: Shape 354">
                <a:extLst>
                  <a:ext uri="{FF2B5EF4-FFF2-40B4-BE49-F238E27FC236}">
                    <a16:creationId xmlns:a16="http://schemas.microsoft.com/office/drawing/2014/main" id="{B0E56790-1126-4687-B135-CF1E9F57FA18}"/>
                  </a:ext>
                </a:extLst>
              </p:cNvPr>
              <p:cNvSpPr>
                <a:spLocks noChangeAspect="1"/>
              </p:cNvSpPr>
              <p:nvPr/>
            </p:nvSpPr>
            <p:spPr bwMode="auto">
              <a:xfrm>
                <a:off x="6280718" y="1557278"/>
                <a:ext cx="329622" cy="329623"/>
              </a:xfrm>
              <a:custGeom>
                <a:avLst/>
                <a:gdLst>
                  <a:gd name="connsiteX0" fmla="*/ 1078302 w 1371600"/>
                  <a:gd name="connsiteY0" fmla="*/ 352791 h 1371600"/>
                  <a:gd name="connsiteX1" fmla="*/ 556967 w 1371600"/>
                  <a:gd name="connsiteY1" fmla="*/ 856238 h 1371600"/>
                  <a:gd name="connsiteX2" fmla="*/ 297534 w 1371600"/>
                  <a:gd name="connsiteY2" fmla="*/ 587588 h 1371600"/>
                  <a:gd name="connsiteX3" fmla="*/ 209258 w 1371600"/>
                  <a:gd name="connsiteY3" fmla="*/ 672836 h 1371600"/>
                  <a:gd name="connsiteX4" fmla="*/ 550630 w 1371600"/>
                  <a:gd name="connsiteY4" fmla="*/ 1026337 h 1371600"/>
                  <a:gd name="connsiteX5" fmla="*/ 1160242 w 1371600"/>
                  <a:gd name="connsiteY5" fmla="*/ 437642 h 1371600"/>
                  <a:gd name="connsiteX6" fmla="*/ 1170734 w 1371600"/>
                  <a:gd name="connsiteY6" fmla="*/ 200866 h 1371600"/>
                  <a:gd name="connsiteX7" fmla="*/ 1371600 w 1371600"/>
                  <a:gd name="connsiteY7" fmla="*/ 685800 h 1371600"/>
                  <a:gd name="connsiteX8" fmla="*/ 685800 w 1371600"/>
                  <a:gd name="connsiteY8" fmla="*/ 1371600 h 1371600"/>
                  <a:gd name="connsiteX9" fmla="*/ 0 w 1371600"/>
                  <a:gd name="connsiteY9" fmla="*/ 685800 h 1371600"/>
                  <a:gd name="connsiteX10" fmla="*/ 685800 w 1371600"/>
                  <a:gd name="connsiteY10" fmla="*/ 0 h 1371600"/>
                  <a:gd name="connsiteX11" fmla="*/ 1170734 w 1371600"/>
                  <a:gd name="connsiteY11" fmla="*/ 200866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600" h="1371600">
                    <a:moveTo>
                      <a:pt x="1078302" y="352791"/>
                    </a:moveTo>
                    <a:lnTo>
                      <a:pt x="556967" y="856238"/>
                    </a:lnTo>
                    <a:lnTo>
                      <a:pt x="297534" y="587588"/>
                    </a:lnTo>
                    <a:lnTo>
                      <a:pt x="209258" y="672836"/>
                    </a:lnTo>
                    <a:lnTo>
                      <a:pt x="550630" y="1026337"/>
                    </a:lnTo>
                    <a:lnTo>
                      <a:pt x="1160242" y="437642"/>
                    </a:lnTo>
                    <a:close/>
                    <a:moveTo>
                      <a:pt x="1170734" y="200866"/>
                    </a:moveTo>
                    <a:cubicBezTo>
                      <a:pt x="1294839" y="324972"/>
                      <a:pt x="1371600" y="496422"/>
                      <a:pt x="1371600" y="685800"/>
                    </a:cubicBezTo>
                    <a:cubicBezTo>
                      <a:pt x="1371600" y="1064557"/>
                      <a:pt x="1064557" y="1371600"/>
                      <a:pt x="685800" y="1371600"/>
                    </a:cubicBezTo>
                    <a:cubicBezTo>
                      <a:pt x="307043" y="1371600"/>
                      <a:pt x="0" y="1064557"/>
                      <a:pt x="0" y="685800"/>
                    </a:cubicBezTo>
                    <a:cubicBezTo>
                      <a:pt x="0" y="307043"/>
                      <a:pt x="307043" y="0"/>
                      <a:pt x="685800" y="0"/>
                    </a:cubicBezTo>
                    <a:cubicBezTo>
                      <a:pt x="875178" y="0"/>
                      <a:pt x="1046629" y="76761"/>
                      <a:pt x="1170734" y="200866"/>
                    </a:cubicBezTo>
                    <a:close/>
                  </a:path>
                </a:pathLst>
              </a:custGeom>
              <a:noFill/>
              <a:ln w="12700" cap="flat" cmpd="sng" algn="ctr">
                <a:solidFill>
                  <a:srgbClr val="FFFFFF"/>
                </a:solid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58" name="Freeform: Shape 357">
              <a:extLst>
                <a:ext uri="{FF2B5EF4-FFF2-40B4-BE49-F238E27FC236}">
                  <a16:creationId xmlns:a16="http://schemas.microsoft.com/office/drawing/2014/main" id="{FBD4FCED-1DE2-4F9A-AD66-C0331D4A3482}"/>
                </a:ext>
              </a:extLst>
            </p:cNvPr>
            <p:cNvSpPr>
              <a:spLocks noChangeAspect="1"/>
            </p:cNvSpPr>
            <p:nvPr/>
          </p:nvSpPr>
          <p:spPr bwMode="auto">
            <a:xfrm>
              <a:off x="8801335" y="946894"/>
              <a:ext cx="320039" cy="320040"/>
            </a:xfrm>
            <a:custGeom>
              <a:avLst/>
              <a:gdLst>
                <a:gd name="connsiteX0" fmla="*/ 368104 w 1250088"/>
                <a:gd name="connsiteY0" fmla="*/ 281747 h 1250088"/>
                <a:gd name="connsiteX1" fmla="*/ 281747 w 1250088"/>
                <a:gd name="connsiteY1" fmla="*/ 368104 h 1250088"/>
                <a:gd name="connsiteX2" fmla="*/ 538687 w 1250088"/>
                <a:gd name="connsiteY2" fmla="*/ 625044 h 1250088"/>
                <a:gd name="connsiteX3" fmla="*/ 281747 w 1250088"/>
                <a:gd name="connsiteY3" fmla="*/ 881984 h 1250088"/>
                <a:gd name="connsiteX4" fmla="*/ 368104 w 1250088"/>
                <a:gd name="connsiteY4" fmla="*/ 968341 h 1250088"/>
                <a:gd name="connsiteX5" fmla="*/ 625044 w 1250088"/>
                <a:gd name="connsiteY5" fmla="*/ 711401 h 1250088"/>
                <a:gd name="connsiteX6" fmla="*/ 881984 w 1250088"/>
                <a:gd name="connsiteY6" fmla="*/ 968341 h 1250088"/>
                <a:gd name="connsiteX7" fmla="*/ 968341 w 1250088"/>
                <a:gd name="connsiteY7" fmla="*/ 881984 h 1250088"/>
                <a:gd name="connsiteX8" fmla="*/ 711401 w 1250088"/>
                <a:gd name="connsiteY8" fmla="*/ 625044 h 1250088"/>
                <a:gd name="connsiteX9" fmla="*/ 968341 w 1250088"/>
                <a:gd name="connsiteY9" fmla="*/ 368104 h 1250088"/>
                <a:gd name="connsiteX10" fmla="*/ 881984 w 1250088"/>
                <a:gd name="connsiteY10" fmla="*/ 281747 h 1250088"/>
                <a:gd name="connsiteX11" fmla="*/ 625044 w 1250088"/>
                <a:gd name="connsiteY11" fmla="*/ 538687 h 1250088"/>
                <a:gd name="connsiteX12" fmla="*/ 625044 w 1250088"/>
                <a:gd name="connsiteY12" fmla="*/ 0 h 1250088"/>
                <a:gd name="connsiteX13" fmla="*/ 1250088 w 1250088"/>
                <a:gd name="connsiteY13" fmla="*/ 625044 h 1250088"/>
                <a:gd name="connsiteX14" fmla="*/ 625044 w 1250088"/>
                <a:gd name="connsiteY14" fmla="*/ 1250088 h 1250088"/>
                <a:gd name="connsiteX15" fmla="*/ 0 w 1250088"/>
                <a:gd name="connsiteY15" fmla="*/ 625044 h 1250088"/>
                <a:gd name="connsiteX16" fmla="*/ 625044 w 1250088"/>
                <a:gd name="connsiteY16" fmla="*/ 0 h 125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0088" h="1250088">
                  <a:moveTo>
                    <a:pt x="368104" y="281747"/>
                  </a:moveTo>
                  <a:lnTo>
                    <a:pt x="281747" y="368104"/>
                  </a:lnTo>
                  <a:lnTo>
                    <a:pt x="538687" y="625044"/>
                  </a:lnTo>
                  <a:lnTo>
                    <a:pt x="281747" y="881984"/>
                  </a:lnTo>
                  <a:lnTo>
                    <a:pt x="368104" y="968341"/>
                  </a:lnTo>
                  <a:lnTo>
                    <a:pt x="625044" y="711401"/>
                  </a:lnTo>
                  <a:lnTo>
                    <a:pt x="881984" y="968341"/>
                  </a:lnTo>
                  <a:lnTo>
                    <a:pt x="968341" y="881984"/>
                  </a:lnTo>
                  <a:lnTo>
                    <a:pt x="711401" y="625044"/>
                  </a:lnTo>
                  <a:lnTo>
                    <a:pt x="968341" y="368104"/>
                  </a:lnTo>
                  <a:lnTo>
                    <a:pt x="881984" y="281747"/>
                  </a:lnTo>
                  <a:lnTo>
                    <a:pt x="625044" y="538687"/>
                  </a:lnTo>
                  <a:close/>
                  <a:moveTo>
                    <a:pt x="625044" y="0"/>
                  </a:moveTo>
                  <a:cubicBezTo>
                    <a:pt x="970246" y="0"/>
                    <a:pt x="1250088" y="279842"/>
                    <a:pt x="1250088" y="625044"/>
                  </a:cubicBezTo>
                  <a:cubicBezTo>
                    <a:pt x="1250088" y="970246"/>
                    <a:pt x="970246" y="1250088"/>
                    <a:pt x="625044" y="1250088"/>
                  </a:cubicBezTo>
                  <a:cubicBezTo>
                    <a:pt x="279842" y="1250088"/>
                    <a:pt x="0" y="970246"/>
                    <a:pt x="0" y="625044"/>
                  </a:cubicBezTo>
                  <a:cubicBezTo>
                    <a:pt x="0" y="279842"/>
                    <a:pt x="279842" y="0"/>
                    <a:pt x="625044" y="0"/>
                  </a:cubicBezTo>
                  <a:close/>
                </a:path>
              </a:pathLst>
            </a:custGeom>
            <a:solidFill>
              <a:srgbClr val="0078D7"/>
            </a:solidFill>
            <a:ln w="12700" cap="flat" cmpd="sng" algn="ctr">
              <a:solidFill>
                <a:srgbClr val="FFFFFF"/>
              </a:solid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22" name="Group 221">
            <a:extLst>
              <a:ext uri="{FF2B5EF4-FFF2-40B4-BE49-F238E27FC236}">
                <a16:creationId xmlns:a16="http://schemas.microsoft.com/office/drawing/2014/main" id="{8B2C76F3-E722-4632-855B-0C72CCDEEB84}"/>
              </a:ext>
            </a:extLst>
          </p:cNvPr>
          <p:cNvGrpSpPr/>
          <p:nvPr/>
        </p:nvGrpSpPr>
        <p:grpSpPr>
          <a:xfrm>
            <a:off x="228283" y="4397176"/>
            <a:ext cx="1371405" cy="1031764"/>
            <a:chOff x="227451" y="4117110"/>
            <a:chExt cx="1371600" cy="1031910"/>
          </a:xfrm>
        </p:grpSpPr>
        <p:sp>
          <p:nvSpPr>
            <p:cNvPr id="223" name="Rectangle 222">
              <a:extLst>
                <a:ext uri="{FF2B5EF4-FFF2-40B4-BE49-F238E27FC236}">
                  <a16:creationId xmlns:a16="http://schemas.microsoft.com/office/drawing/2014/main" id="{67034AE7-03D1-460F-94EF-9A0FA7DA95DE}"/>
                </a:ext>
              </a:extLst>
            </p:cNvPr>
            <p:cNvSpPr/>
            <p:nvPr/>
          </p:nvSpPr>
          <p:spPr bwMode="auto">
            <a:xfrm flipH="1">
              <a:off x="227451" y="4117110"/>
              <a:ext cx="1371600" cy="1031910"/>
            </a:xfrm>
            <a:prstGeom prst="rect">
              <a:avLst/>
            </a:prstGeom>
            <a:solidFill>
              <a:schemeClr val="bg1"/>
            </a:solidFill>
            <a:ln w="19050" cap="sq" cmpd="sng" algn="ctr">
              <a:solidFill>
                <a:srgbClr val="E6E6E6"/>
              </a:solidFill>
              <a:prstDash val="solid"/>
              <a:miter lim="800000"/>
              <a:headEnd type="none" w="med" len="med"/>
              <a:tailEnd type="none" w="med" len="med"/>
            </a:ln>
            <a:effectLst/>
          </p:spPr>
          <p:txBody>
            <a:bodyPr rot="0" spcFirstLastPara="0" vertOverflow="overflow" horzOverflow="overflow" vert="horz" wrap="square" lIns="403275" tIns="143387" rIns="0" bIns="143387" numCol="1" spcCol="0" rtlCol="0" fromWordArt="0" anchor="ctr" anchorCtr="0" forceAA="0" compatLnSpc="1">
              <a:prstTxWarp prst="textNoShape">
                <a:avLst/>
              </a:prstTxWarp>
              <a:noAutofit/>
            </a:bodyPr>
            <a:lstStyle/>
            <a:p>
              <a:pPr marL="0" marR="0" lvl="0" indent="0" algn="l" defTabSz="913751" rtl="0" eaLnBrk="1" fontAlgn="base" latinLnBrk="0" hangingPunct="1">
                <a:lnSpc>
                  <a:spcPct val="90000"/>
                </a:lnSpc>
                <a:spcBef>
                  <a:spcPct val="0"/>
                </a:spcBef>
                <a:spcAft>
                  <a:spcPct val="0"/>
                </a:spcAft>
                <a:buClrTx/>
                <a:buSzTx/>
                <a:buFontTx/>
                <a:buNone/>
                <a:tabLst/>
                <a:defRPr/>
              </a:pPr>
              <a:endParaRPr kumimoji="0" lang="en-US" sz="1567" b="0" i="0" u="none" strike="noStrike" kern="0" cap="none" spc="-49" normalizeH="0" baseline="0" noProof="0">
                <a:ln>
                  <a:noFill/>
                </a:ln>
                <a:solidFill>
                  <a:srgbClr val="353535"/>
                </a:solidFill>
                <a:effectLst/>
                <a:uLnTx/>
                <a:uFillTx/>
                <a:latin typeface="Segoe UI Semilight"/>
                <a:ea typeface="Segoe UI" panose="020B0502040204020203" pitchFamily="34" charset="0"/>
                <a:cs typeface="Segoe UI" panose="020B0502040204020203" pitchFamily="34" charset="0"/>
              </a:endParaRPr>
            </a:p>
          </p:txBody>
        </p:sp>
        <p:sp>
          <p:nvSpPr>
            <p:cNvPr id="224" name="TextBox 223">
              <a:extLst>
                <a:ext uri="{FF2B5EF4-FFF2-40B4-BE49-F238E27FC236}">
                  <a16:creationId xmlns:a16="http://schemas.microsoft.com/office/drawing/2014/main" id="{E4188EE5-DAD3-4F99-8140-78BCB61BF0EB}"/>
                </a:ext>
              </a:extLst>
            </p:cNvPr>
            <p:cNvSpPr txBox="1"/>
            <p:nvPr/>
          </p:nvSpPr>
          <p:spPr>
            <a:xfrm>
              <a:off x="601154" y="4694956"/>
              <a:ext cx="675146" cy="304742"/>
            </a:xfrm>
            <a:prstGeom prst="rect">
              <a:avLst/>
            </a:prstGeom>
          </p:spPr>
          <p:txBody>
            <a:bodyPr wrap="none" lIns="45713" tIns="0" rIns="0" bIns="0" anchor="ctr">
              <a:spAutoFit/>
            </a:bodyPr>
            <a:lstStyle>
              <a:defPPr>
                <a:defRPr lang="en-US"/>
              </a:defPPr>
              <a:lvl1pPr defTabSz="878391">
                <a:lnSpc>
                  <a:spcPct val="90000"/>
                </a:lnSpc>
                <a:defRPr sz="1100" kern="100">
                  <a:solidFill>
                    <a:srgbClr val="353535"/>
                  </a:solidFill>
                  <a:latin typeface="Segoe UI"/>
                  <a:ea typeface="ＭＳ Ｐゴシック" charset="0"/>
                </a:defRPr>
              </a:lvl1p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100" b="0" i="0" u="none" strike="noStrike" kern="100" cap="none" spc="0" normalizeH="0" baseline="0" noProof="0">
                  <a:ln>
                    <a:noFill/>
                  </a:ln>
                  <a:solidFill>
                    <a:srgbClr val="353535"/>
                  </a:solidFill>
                  <a:effectLst/>
                  <a:uLnTx/>
                  <a:uFillTx/>
                  <a:latin typeface="Segoe UI"/>
                  <a:ea typeface="ＭＳ Ｐゴシック" charset="0"/>
                  <a:cs typeface="+mn-cs"/>
                </a:rPr>
                <a:t>Corporate</a:t>
              </a:r>
              <a:br>
                <a:rPr kumimoji="0" lang="en-US" sz="1100" b="0" i="0" u="none" strike="noStrike" kern="100" cap="none" spc="0" normalizeH="0" baseline="0" noProof="0">
                  <a:ln>
                    <a:noFill/>
                  </a:ln>
                  <a:solidFill>
                    <a:srgbClr val="353535"/>
                  </a:solidFill>
                  <a:effectLst/>
                  <a:uLnTx/>
                  <a:uFillTx/>
                  <a:latin typeface="Segoe UI"/>
                  <a:ea typeface="ＭＳ Ｐゴシック" charset="0"/>
                  <a:cs typeface="+mn-cs"/>
                </a:rPr>
              </a:br>
              <a:r>
                <a:rPr kumimoji="0" lang="en-US" sz="1100" b="0" i="0" u="none" strike="noStrike" kern="100" cap="none" spc="0" normalizeH="0" baseline="0" noProof="0">
                  <a:ln>
                    <a:noFill/>
                  </a:ln>
                  <a:solidFill>
                    <a:srgbClr val="353535"/>
                  </a:solidFill>
                  <a:effectLst/>
                  <a:uLnTx/>
                  <a:uFillTx/>
                  <a:latin typeface="Segoe UI"/>
                  <a:ea typeface="ＭＳ Ｐゴシック" charset="0"/>
                  <a:cs typeface="+mn-cs"/>
                </a:rPr>
                <a:t>Network</a:t>
              </a:r>
            </a:p>
          </p:txBody>
        </p:sp>
        <p:sp>
          <p:nvSpPr>
            <p:cNvPr id="225" name="TextBox 224">
              <a:extLst>
                <a:ext uri="{FF2B5EF4-FFF2-40B4-BE49-F238E27FC236}">
                  <a16:creationId xmlns:a16="http://schemas.microsoft.com/office/drawing/2014/main" id="{9B0EAA76-3148-4662-88D6-DCEB53456414}"/>
                </a:ext>
              </a:extLst>
            </p:cNvPr>
            <p:cNvSpPr txBox="1"/>
            <p:nvPr/>
          </p:nvSpPr>
          <p:spPr>
            <a:xfrm>
              <a:off x="601154" y="4298617"/>
              <a:ext cx="855798" cy="152371"/>
            </a:xfrm>
            <a:prstGeom prst="rect">
              <a:avLst/>
            </a:prstGeom>
          </p:spPr>
          <p:txBody>
            <a:bodyPr wrap="none" lIns="45713" tIns="0" rIns="0" bIns="0" anchor="ctr">
              <a:spAutoFit/>
            </a:bodyPr>
            <a:lstStyle>
              <a:defPPr>
                <a:defRPr lang="en-US"/>
              </a:defPPr>
              <a:lvl1pPr defTabSz="878391">
                <a:lnSpc>
                  <a:spcPct val="90000"/>
                </a:lnSpc>
                <a:defRPr sz="1100" kern="100">
                  <a:solidFill>
                    <a:srgbClr val="353535"/>
                  </a:solidFill>
                  <a:latin typeface="Segoe UI"/>
                  <a:ea typeface="ＭＳ Ｐゴシック" charset="0"/>
                </a:defRPr>
              </a:lvl1p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100" b="0" i="0" u="none" strike="noStrike" kern="100" cap="none" spc="0" normalizeH="0" baseline="0" noProof="0">
                  <a:ln>
                    <a:noFill/>
                  </a:ln>
                  <a:solidFill>
                    <a:srgbClr val="353535"/>
                  </a:solidFill>
                  <a:effectLst/>
                  <a:uLnTx/>
                  <a:uFillTx/>
                  <a:latin typeface="Segoe UI"/>
                  <a:ea typeface="ＭＳ Ｐゴシック" charset="0"/>
                  <a:cs typeface="+mn-cs"/>
                </a:rPr>
                <a:t>Geo-location</a:t>
              </a:r>
            </a:p>
          </p:txBody>
        </p:sp>
        <p:sp>
          <p:nvSpPr>
            <p:cNvPr id="226" name="globe_4">
              <a:extLst>
                <a:ext uri="{FF2B5EF4-FFF2-40B4-BE49-F238E27FC236}">
                  <a16:creationId xmlns:a16="http://schemas.microsoft.com/office/drawing/2014/main" id="{17344FA2-12F8-40F3-A8AC-757C6931A8C4}"/>
                </a:ext>
              </a:extLst>
            </p:cNvPr>
            <p:cNvSpPr>
              <a:spLocks noChangeAspect="1" noEditPoints="1"/>
            </p:cNvSpPr>
            <p:nvPr/>
          </p:nvSpPr>
          <p:spPr bwMode="auto">
            <a:xfrm>
              <a:off x="318790" y="4240201"/>
              <a:ext cx="258210" cy="259088"/>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17" tIns="44808" rIns="89617" bIns="44808" numCol="1" anchor="t" anchorCtr="0" compatLnSpc="1">
              <a:prstTxWarp prst="textNoShape">
                <a:avLst/>
              </a:prstTxWarp>
            </a:bodyPr>
            <a:lstStyle/>
            <a:p>
              <a:pPr marL="0" marR="0" lvl="0" indent="0" algn="l" defTabSz="913963"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pic>
          <p:nvPicPr>
            <p:cNvPr id="227" name="Picture 226" descr="A drawing of a cartoon character&#10;&#10;Description generated with high confidence">
              <a:extLst>
                <a:ext uri="{FF2B5EF4-FFF2-40B4-BE49-F238E27FC236}">
                  <a16:creationId xmlns:a16="http://schemas.microsoft.com/office/drawing/2014/main" id="{22FCECF8-94FD-415C-A0DB-F5443ABBEE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3888" y="4683523"/>
              <a:ext cx="308014" cy="308014"/>
            </a:xfrm>
            <a:prstGeom prst="rect">
              <a:avLst/>
            </a:prstGeom>
          </p:spPr>
        </p:pic>
      </p:grpSp>
      <p:grpSp>
        <p:nvGrpSpPr>
          <p:cNvPr id="229" name="Group 228">
            <a:extLst>
              <a:ext uri="{FF2B5EF4-FFF2-40B4-BE49-F238E27FC236}">
                <a16:creationId xmlns:a16="http://schemas.microsoft.com/office/drawing/2014/main" id="{AAC94633-0A93-4BE0-991B-54C202FC7121}"/>
              </a:ext>
            </a:extLst>
          </p:cNvPr>
          <p:cNvGrpSpPr/>
          <p:nvPr/>
        </p:nvGrpSpPr>
        <p:grpSpPr>
          <a:xfrm>
            <a:off x="10191616" y="3155523"/>
            <a:ext cx="1599973" cy="1309045"/>
            <a:chOff x="10192198" y="2810690"/>
            <a:chExt cx="1600200" cy="1309230"/>
          </a:xfrm>
        </p:grpSpPr>
        <p:sp>
          <p:nvSpPr>
            <p:cNvPr id="230" name="Freeform 38">
              <a:extLst>
                <a:ext uri="{FF2B5EF4-FFF2-40B4-BE49-F238E27FC236}">
                  <a16:creationId xmlns:a16="http://schemas.microsoft.com/office/drawing/2014/main" id="{EF740F11-2386-4690-AE49-32D7066E8D38}"/>
                </a:ext>
              </a:extLst>
            </p:cNvPr>
            <p:cNvSpPr>
              <a:spLocks/>
            </p:cNvSpPr>
            <p:nvPr/>
          </p:nvSpPr>
          <p:spPr bwMode="auto">
            <a:xfrm>
              <a:off x="10310518" y="2810690"/>
              <a:ext cx="1392531" cy="915666"/>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blipFill>
              <a:blip r:embed="rId4" cstate="print">
                <a:extLst>
                  <a:ext uri="{28A0092B-C50C-407E-A947-70E740481C1C}">
                    <a14:useLocalDpi xmlns:a14="http://schemas.microsoft.com/office/drawing/2010/main"/>
                  </a:ext>
                </a:extLst>
              </a:blip>
              <a:stretch>
                <a:fillRect/>
              </a:stretch>
            </a:blipFill>
            <a:ln w="9525">
              <a:solidFill>
                <a:schemeClr val="bg2">
                  <a:lumMod val="75000"/>
                </a:schemeClr>
              </a:solidFill>
            </a:ln>
          </p:spPr>
          <p:txBody>
            <a:bodyPr vert="horz" wrap="square" lIns="91401" tIns="45700" rIns="91401" bIns="45700" numCol="1" anchor="t" anchorCtr="0" compatLnSpc="1">
              <a:prstTxWarp prst="textNoShape">
                <a:avLst/>
              </a:prstTxWarp>
            </a:bodyPr>
            <a:lstStyle/>
            <a:p>
              <a:pPr marL="0" marR="0" lvl="0" indent="0" algn="l" defTabSz="913874"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231" name="Rectangle 230">
              <a:extLst>
                <a:ext uri="{FF2B5EF4-FFF2-40B4-BE49-F238E27FC236}">
                  <a16:creationId xmlns:a16="http://schemas.microsoft.com/office/drawing/2014/main" id="{21EBCD3D-77BE-4D5B-8224-A4B68BD23DA6}"/>
                </a:ext>
              </a:extLst>
            </p:cNvPr>
            <p:cNvSpPr/>
            <p:nvPr/>
          </p:nvSpPr>
          <p:spPr>
            <a:xfrm>
              <a:off x="10192198" y="3783133"/>
              <a:ext cx="1600200" cy="336787"/>
            </a:xfrm>
            <a:prstGeom prst="rect">
              <a:avLst/>
            </a:prstGeom>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a:ln w="3175">
                    <a:noFill/>
                  </a:ln>
                  <a:gradFill>
                    <a:gsLst>
                      <a:gs pos="1250">
                        <a:srgbClr val="1A1A1A"/>
                      </a:gs>
                      <a:gs pos="100000">
                        <a:srgbClr val="1A1A1A"/>
                      </a:gs>
                    </a:gsLst>
                    <a:lin ang="5400000" scaled="0"/>
                  </a:gradFill>
                  <a:effectLst/>
                  <a:uLnTx/>
                  <a:uFillTx/>
                  <a:latin typeface="Segoe UI"/>
                  <a:ea typeface="+mn-ea"/>
                  <a:cs typeface="Segoe UI" pitchFamily="34" charset="0"/>
                </a:rPr>
                <a:t>Cloud SaaS apps</a:t>
              </a:r>
              <a:endParaRPr kumimoji="0" lang="en-US" sz="10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32" name="Group 231">
            <a:extLst>
              <a:ext uri="{FF2B5EF4-FFF2-40B4-BE49-F238E27FC236}">
                <a16:creationId xmlns:a16="http://schemas.microsoft.com/office/drawing/2014/main" id="{16817E3F-34D9-44B8-BDC9-BE0C0EAF8E3E}"/>
              </a:ext>
            </a:extLst>
          </p:cNvPr>
          <p:cNvGrpSpPr/>
          <p:nvPr/>
        </p:nvGrpSpPr>
        <p:grpSpPr>
          <a:xfrm>
            <a:off x="10078603" y="5091110"/>
            <a:ext cx="1737113" cy="1720127"/>
            <a:chOff x="10098218" y="4868079"/>
            <a:chExt cx="1737360" cy="1720371"/>
          </a:xfrm>
        </p:grpSpPr>
        <p:grpSp>
          <p:nvGrpSpPr>
            <p:cNvPr id="233" name="Group 232">
              <a:extLst>
                <a:ext uri="{FF2B5EF4-FFF2-40B4-BE49-F238E27FC236}">
                  <a16:creationId xmlns:a16="http://schemas.microsoft.com/office/drawing/2014/main" id="{FD8C7E42-0E3D-45B1-A993-2C990515660E}"/>
                </a:ext>
              </a:extLst>
            </p:cNvPr>
            <p:cNvGrpSpPr/>
            <p:nvPr/>
          </p:nvGrpSpPr>
          <p:grpSpPr>
            <a:xfrm>
              <a:off x="10221204" y="4868079"/>
              <a:ext cx="1491388" cy="1042782"/>
              <a:chOff x="7467600" y="4990305"/>
              <a:chExt cx="2214565" cy="1548429"/>
            </a:xfrm>
          </p:grpSpPr>
          <p:sp>
            <p:nvSpPr>
              <p:cNvPr id="235" name="Oval 234">
                <a:extLst>
                  <a:ext uri="{FF2B5EF4-FFF2-40B4-BE49-F238E27FC236}">
                    <a16:creationId xmlns:a16="http://schemas.microsoft.com/office/drawing/2014/main" id="{5F787E0F-39A8-437A-A0F1-460DA99FFC64}"/>
                  </a:ext>
                </a:extLst>
              </p:cNvPr>
              <p:cNvSpPr/>
              <p:nvPr/>
            </p:nvSpPr>
            <p:spPr bwMode="auto">
              <a:xfrm>
                <a:off x="8133736" y="4990305"/>
                <a:ext cx="1548429" cy="1548429"/>
              </a:xfrm>
              <a:prstGeom prst="ellipse">
                <a:avLst/>
              </a:prstGeom>
              <a:solidFill>
                <a:schemeClr val="bg1"/>
              </a:solidFill>
              <a:ln w="9525" cap="sq">
                <a:solidFill>
                  <a:schemeClr val="bg2">
                    <a:lumMod val="75000"/>
                  </a:schemeClr>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236" name="Group 235">
                <a:extLst>
                  <a:ext uri="{FF2B5EF4-FFF2-40B4-BE49-F238E27FC236}">
                    <a16:creationId xmlns:a16="http://schemas.microsoft.com/office/drawing/2014/main" id="{7BB8707F-AE81-4F59-B5F0-C327B3198478}"/>
                  </a:ext>
                </a:extLst>
              </p:cNvPr>
              <p:cNvGrpSpPr/>
              <p:nvPr/>
            </p:nvGrpSpPr>
            <p:grpSpPr>
              <a:xfrm>
                <a:off x="8580166" y="5347140"/>
                <a:ext cx="894919" cy="752296"/>
                <a:chOff x="8554412" y="5299068"/>
                <a:chExt cx="894919" cy="752296"/>
              </a:xfrm>
            </p:grpSpPr>
            <p:sp>
              <p:nvSpPr>
                <p:cNvPr id="266" name="Browser_2" title="Icon of a browser window with a home symbol inside">
                  <a:extLst>
                    <a:ext uri="{FF2B5EF4-FFF2-40B4-BE49-F238E27FC236}">
                      <a16:creationId xmlns:a16="http://schemas.microsoft.com/office/drawing/2014/main" id="{3B069DE6-7E8C-484B-9A88-ADC70BB38ABE}"/>
                    </a:ext>
                  </a:extLst>
                </p:cNvPr>
                <p:cNvSpPr>
                  <a:spLocks noChangeAspect="1" noEditPoints="1"/>
                </p:cNvSpPr>
                <p:nvPr/>
              </p:nvSpPr>
              <p:spPr bwMode="auto">
                <a:xfrm>
                  <a:off x="9071755" y="5443515"/>
                  <a:ext cx="377576" cy="321004"/>
                </a:xfrm>
                <a:custGeom>
                  <a:avLst/>
                  <a:gdLst>
                    <a:gd name="T0" fmla="*/ 0 w 335"/>
                    <a:gd name="T1" fmla="*/ 0 h 285"/>
                    <a:gd name="T2" fmla="*/ 335 w 335"/>
                    <a:gd name="T3" fmla="*/ 0 h 285"/>
                    <a:gd name="T4" fmla="*/ 335 w 335"/>
                    <a:gd name="T5" fmla="*/ 285 h 285"/>
                    <a:gd name="T6" fmla="*/ 0 w 335"/>
                    <a:gd name="T7" fmla="*/ 285 h 285"/>
                    <a:gd name="T8" fmla="*/ 0 w 335"/>
                    <a:gd name="T9" fmla="*/ 0 h 285"/>
                    <a:gd name="T10" fmla="*/ 0 w 335"/>
                    <a:gd name="T11" fmla="*/ 64 h 285"/>
                    <a:gd name="T12" fmla="*/ 335 w 335"/>
                    <a:gd name="T13" fmla="*/ 64 h 285"/>
                    <a:gd name="T14" fmla="*/ 293 w 335"/>
                    <a:gd name="T15" fmla="*/ 36 h 285"/>
                    <a:gd name="T16" fmla="*/ 298 w 335"/>
                    <a:gd name="T17" fmla="*/ 31 h 285"/>
                    <a:gd name="T18" fmla="*/ 293 w 335"/>
                    <a:gd name="T19" fmla="*/ 27 h 285"/>
                    <a:gd name="T20" fmla="*/ 289 w 335"/>
                    <a:gd name="T21" fmla="*/ 31 h 285"/>
                    <a:gd name="T22" fmla="*/ 293 w 335"/>
                    <a:gd name="T23" fmla="*/ 36 h 285"/>
                    <a:gd name="T24" fmla="*/ 240 w 335"/>
                    <a:gd name="T25" fmla="*/ 36 h 285"/>
                    <a:gd name="T26" fmla="*/ 245 w 335"/>
                    <a:gd name="T27" fmla="*/ 31 h 285"/>
                    <a:gd name="T28" fmla="*/ 240 w 335"/>
                    <a:gd name="T29" fmla="*/ 27 h 285"/>
                    <a:gd name="T30" fmla="*/ 235 w 335"/>
                    <a:gd name="T31" fmla="*/ 31 h 285"/>
                    <a:gd name="T32" fmla="*/ 240 w 335"/>
                    <a:gd name="T33" fmla="*/ 36 h 285"/>
                    <a:gd name="T34" fmla="*/ 187 w 335"/>
                    <a:gd name="T35" fmla="*/ 36 h 285"/>
                    <a:gd name="T36" fmla="*/ 192 w 335"/>
                    <a:gd name="T37" fmla="*/ 31 h 285"/>
                    <a:gd name="T38" fmla="*/ 187 w 335"/>
                    <a:gd name="T39" fmla="*/ 27 h 285"/>
                    <a:gd name="T40" fmla="*/ 182 w 335"/>
                    <a:gd name="T41" fmla="*/ 31 h 285"/>
                    <a:gd name="T42" fmla="*/ 187 w 335"/>
                    <a:gd name="T43" fmla="*/ 36 h 285"/>
                    <a:gd name="T44" fmla="*/ 157 w 335"/>
                    <a:gd name="T45" fmla="*/ 233 h 285"/>
                    <a:gd name="T46" fmla="*/ 157 w 335"/>
                    <a:gd name="T47" fmla="*/ 190 h 285"/>
                    <a:gd name="T48" fmla="*/ 185 w 335"/>
                    <a:gd name="T49" fmla="*/ 190 h 285"/>
                    <a:gd name="T50" fmla="*/ 185 w 335"/>
                    <a:gd name="T51" fmla="*/ 233 h 285"/>
                    <a:gd name="T52" fmla="*/ 232 w 335"/>
                    <a:gd name="T53" fmla="*/ 233 h 285"/>
                    <a:gd name="T54" fmla="*/ 232 w 335"/>
                    <a:gd name="T55" fmla="*/ 165 h 285"/>
                    <a:gd name="T56" fmla="*/ 171 w 335"/>
                    <a:gd name="T57" fmla="*/ 105 h 285"/>
                    <a:gd name="T58" fmla="*/ 111 w 335"/>
                    <a:gd name="T59" fmla="*/ 165 h 285"/>
                    <a:gd name="T60" fmla="*/ 111 w 335"/>
                    <a:gd name="T61" fmla="*/ 233 h 285"/>
                    <a:gd name="T62" fmla="*/ 157 w 335"/>
                    <a:gd name="T63" fmla="*/ 23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 h="285">
                      <a:moveTo>
                        <a:pt x="0" y="0"/>
                      </a:moveTo>
                      <a:cubicBezTo>
                        <a:pt x="335" y="0"/>
                        <a:pt x="335" y="0"/>
                        <a:pt x="335" y="0"/>
                      </a:cubicBezTo>
                      <a:cubicBezTo>
                        <a:pt x="335" y="285"/>
                        <a:pt x="335" y="285"/>
                        <a:pt x="335" y="285"/>
                      </a:cubicBezTo>
                      <a:cubicBezTo>
                        <a:pt x="0" y="285"/>
                        <a:pt x="0" y="285"/>
                        <a:pt x="0" y="285"/>
                      </a:cubicBezTo>
                      <a:cubicBezTo>
                        <a:pt x="0" y="0"/>
                        <a:pt x="0" y="0"/>
                        <a:pt x="0" y="0"/>
                      </a:cubicBezTo>
                      <a:close/>
                      <a:moveTo>
                        <a:pt x="0" y="64"/>
                      </a:moveTo>
                      <a:cubicBezTo>
                        <a:pt x="335" y="64"/>
                        <a:pt x="335" y="64"/>
                        <a:pt x="335" y="64"/>
                      </a:cubicBezTo>
                      <a:moveTo>
                        <a:pt x="293" y="36"/>
                      </a:moveTo>
                      <a:cubicBezTo>
                        <a:pt x="296" y="36"/>
                        <a:pt x="298" y="34"/>
                        <a:pt x="298" y="31"/>
                      </a:cubicBezTo>
                      <a:cubicBezTo>
                        <a:pt x="298" y="29"/>
                        <a:pt x="296" y="27"/>
                        <a:pt x="293" y="27"/>
                      </a:cubicBezTo>
                      <a:cubicBezTo>
                        <a:pt x="291" y="27"/>
                        <a:pt x="289" y="29"/>
                        <a:pt x="289" y="31"/>
                      </a:cubicBezTo>
                      <a:cubicBezTo>
                        <a:pt x="289" y="34"/>
                        <a:pt x="291" y="36"/>
                        <a:pt x="293" y="36"/>
                      </a:cubicBezTo>
                      <a:close/>
                      <a:moveTo>
                        <a:pt x="240" y="36"/>
                      </a:moveTo>
                      <a:cubicBezTo>
                        <a:pt x="243" y="36"/>
                        <a:pt x="245" y="34"/>
                        <a:pt x="245" y="31"/>
                      </a:cubicBezTo>
                      <a:cubicBezTo>
                        <a:pt x="245" y="29"/>
                        <a:pt x="243" y="27"/>
                        <a:pt x="240" y="27"/>
                      </a:cubicBezTo>
                      <a:cubicBezTo>
                        <a:pt x="238" y="27"/>
                        <a:pt x="235" y="29"/>
                        <a:pt x="235" y="31"/>
                      </a:cubicBezTo>
                      <a:cubicBezTo>
                        <a:pt x="235" y="34"/>
                        <a:pt x="238" y="36"/>
                        <a:pt x="240" y="36"/>
                      </a:cubicBezTo>
                      <a:close/>
                      <a:moveTo>
                        <a:pt x="187" y="36"/>
                      </a:moveTo>
                      <a:cubicBezTo>
                        <a:pt x="189" y="36"/>
                        <a:pt x="192" y="34"/>
                        <a:pt x="192" y="31"/>
                      </a:cubicBezTo>
                      <a:cubicBezTo>
                        <a:pt x="192" y="29"/>
                        <a:pt x="189" y="27"/>
                        <a:pt x="187" y="27"/>
                      </a:cubicBezTo>
                      <a:cubicBezTo>
                        <a:pt x="184" y="27"/>
                        <a:pt x="182" y="29"/>
                        <a:pt x="182" y="31"/>
                      </a:cubicBezTo>
                      <a:cubicBezTo>
                        <a:pt x="182" y="34"/>
                        <a:pt x="184" y="36"/>
                        <a:pt x="187" y="36"/>
                      </a:cubicBezTo>
                      <a:close/>
                      <a:moveTo>
                        <a:pt x="157" y="233"/>
                      </a:moveTo>
                      <a:cubicBezTo>
                        <a:pt x="157" y="190"/>
                        <a:pt x="157" y="190"/>
                        <a:pt x="157" y="190"/>
                      </a:cubicBezTo>
                      <a:cubicBezTo>
                        <a:pt x="185" y="190"/>
                        <a:pt x="185" y="190"/>
                        <a:pt x="185" y="190"/>
                      </a:cubicBezTo>
                      <a:cubicBezTo>
                        <a:pt x="185" y="233"/>
                        <a:pt x="185" y="233"/>
                        <a:pt x="185" y="233"/>
                      </a:cubicBezTo>
                      <a:cubicBezTo>
                        <a:pt x="232" y="233"/>
                        <a:pt x="232" y="233"/>
                        <a:pt x="232" y="233"/>
                      </a:cubicBezTo>
                      <a:cubicBezTo>
                        <a:pt x="232" y="165"/>
                        <a:pt x="232" y="165"/>
                        <a:pt x="232" y="165"/>
                      </a:cubicBezTo>
                      <a:cubicBezTo>
                        <a:pt x="171" y="105"/>
                        <a:pt x="171" y="105"/>
                        <a:pt x="171" y="105"/>
                      </a:cubicBezTo>
                      <a:cubicBezTo>
                        <a:pt x="111" y="165"/>
                        <a:pt x="111" y="165"/>
                        <a:pt x="111" y="165"/>
                      </a:cubicBezTo>
                      <a:cubicBezTo>
                        <a:pt x="111" y="233"/>
                        <a:pt x="111" y="233"/>
                        <a:pt x="111" y="233"/>
                      </a:cubicBezTo>
                      <a:lnTo>
                        <a:pt x="157" y="233"/>
                      </a:lnTo>
                      <a:close/>
                    </a:path>
                  </a:pathLst>
                </a:custGeom>
                <a:noFill/>
                <a:ln w="952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000000"/>
                    </a:solidFill>
                    <a:effectLst/>
                    <a:uLnTx/>
                    <a:uFillTx/>
                    <a:latin typeface="Segoe UI"/>
                    <a:ea typeface="+mn-ea"/>
                    <a:cs typeface="+mn-cs"/>
                  </a:endParaRPr>
                </a:p>
              </p:txBody>
            </p:sp>
            <p:sp>
              <p:nvSpPr>
                <p:cNvPr id="267" name="GenericApp_EB3B" title="Icon of an app window">
                  <a:extLst>
                    <a:ext uri="{FF2B5EF4-FFF2-40B4-BE49-F238E27FC236}">
                      <a16:creationId xmlns:a16="http://schemas.microsoft.com/office/drawing/2014/main" id="{F12A124B-6A5C-41F3-B5F7-34AF389A1194}"/>
                    </a:ext>
                  </a:extLst>
                </p:cNvPr>
                <p:cNvSpPr>
                  <a:spLocks noChangeAspect="1" noEditPoints="1"/>
                </p:cNvSpPr>
                <p:nvPr/>
              </p:nvSpPr>
              <p:spPr bwMode="auto">
                <a:xfrm>
                  <a:off x="8554412" y="5299068"/>
                  <a:ext cx="401098" cy="321004"/>
                </a:xfrm>
                <a:custGeom>
                  <a:avLst/>
                  <a:gdLst>
                    <a:gd name="T0" fmla="*/ 5088 w 5088"/>
                    <a:gd name="T1" fmla="*/ 4072 h 4072"/>
                    <a:gd name="T2" fmla="*/ 0 w 5088"/>
                    <a:gd name="T3" fmla="*/ 4072 h 4072"/>
                    <a:gd name="T4" fmla="*/ 0 w 5088"/>
                    <a:gd name="T5" fmla="*/ 0 h 4072"/>
                    <a:gd name="T6" fmla="*/ 5088 w 5088"/>
                    <a:gd name="T7" fmla="*/ 0 h 4072"/>
                    <a:gd name="T8" fmla="*/ 5088 w 5088"/>
                    <a:gd name="T9" fmla="*/ 4072 h 4072"/>
                    <a:gd name="T10" fmla="*/ 0 w 5088"/>
                    <a:gd name="T11" fmla="*/ 1018 h 4072"/>
                    <a:gd name="T12" fmla="*/ 5004 w 5088"/>
                    <a:gd name="T13" fmla="*/ 1018 h 4072"/>
                    <a:gd name="T14" fmla="*/ 2035 w 5088"/>
                    <a:gd name="T15" fmla="*/ 1697 h 4072"/>
                    <a:gd name="T16" fmla="*/ 678 w 5088"/>
                    <a:gd name="T17" fmla="*/ 1697 h 4072"/>
                    <a:gd name="T18" fmla="*/ 678 w 5088"/>
                    <a:gd name="T19" fmla="*/ 3393 h 4072"/>
                    <a:gd name="T20" fmla="*/ 2035 w 5088"/>
                    <a:gd name="T21" fmla="*/ 3393 h 4072"/>
                    <a:gd name="T22" fmla="*/ 2035 w 5088"/>
                    <a:gd name="T23" fmla="*/ 1697 h 4072"/>
                    <a:gd name="T24" fmla="*/ 2544 w 5088"/>
                    <a:gd name="T25" fmla="*/ 1697 h 4072"/>
                    <a:gd name="T26" fmla="*/ 3561 w 5088"/>
                    <a:gd name="T27" fmla="*/ 1697 h 4072"/>
                    <a:gd name="T28" fmla="*/ 2544 w 5088"/>
                    <a:gd name="T29" fmla="*/ 2375 h 4072"/>
                    <a:gd name="T30" fmla="*/ 3561 w 5088"/>
                    <a:gd name="T31" fmla="*/ 2375 h 4072"/>
                    <a:gd name="T32" fmla="*/ 2544 w 5088"/>
                    <a:gd name="T33" fmla="*/ 3054 h 4072"/>
                    <a:gd name="T34" fmla="*/ 3222 w 5088"/>
                    <a:gd name="T35" fmla="*/ 3054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8" h="4072">
                      <a:moveTo>
                        <a:pt x="5088" y="4072"/>
                      </a:moveTo>
                      <a:lnTo>
                        <a:pt x="0" y="4072"/>
                      </a:lnTo>
                      <a:lnTo>
                        <a:pt x="0" y="0"/>
                      </a:lnTo>
                      <a:lnTo>
                        <a:pt x="5088" y="0"/>
                      </a:lnTo>
                      <a:lnTo>
                        <a:pt x="5088" y="4072"/>
                      </a:lnTo>
                      <a:moveTo>
                        <a:pt x="0" y="1018"/>
                      </a:moveTo>
                      <a:lnTo>
                        <a:pt x="5004" y="1018"/>
                      </a:lnTo>
                      <a:moveTo>
                        <a:pt x="2035" y="1697"/>
                      </a:moveTo>
                      <a:lnTo>
                        <a:pt x="678" y="1697"/>
                      </a:lnTo>
                      <a:lnTo>
                        <a:pt x="678" y="3393"/>
                      </a:lnTo>
                      <a:lnTo>
                        <a:pt x="2035" y="3393"/>
                      </a:lnTo>
                      <a:lnTo>
                        <a:pt x="2035" y="1697"/>
                      </a:lnTo>
                      <a:moveTo>
                        <a:pt x="2544" y="1697"/>
                      </a:moveTo>
                      <a:lnTo>
                        <a:pt x="3561" y="1697"/>
                      </a:lnTo>
                      <a:moveTo>
                        <a:pt x="2544" y="2375"/>
                      </a:moveTo>
                      <a:lnTo>
                        <a:pt x="3561" y="2375"/>
                      </a:lnTo>
                      <a:moveTo>
                        <a:pt x="2544" y="3054"/>
                      </a:moveTo>
                      <a:lnTo>
                        <a:pt x="3222" y="3054"/>
                      </a:lnTo>
                    </a:path>
                  </a:pathLst>
                </a:custGeom>
                <a:noFill/>
                <a:ln w="952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000000"/>
                    </a:solidFill>
                    <a:effectLst/>
                    <a:uLnTx/>
                    <a:uFillTx/>
                    <a:latin typeface="Segoe UI"/>
                    <a:ea typeface="+mn-ea"/>
                    <a:cs typeface="+mn-cs"/>
                  </a:endParaRPr>
                </a:p>
              </p:txBody>
            </p:sp>
            <p:sp>
              <p:nvSpPr>
                <p:cNvPr id="268" name="Website" title="Icon of multiple app windows">
                  <a:extLst>
                    <a:ext uri="{FF2B5EF4-FFF2-40B4-BE49-F238E27FC236}">
                      <a16:creationId xmlns:a16="http://schemas.microsoft.com/office/drawing/2014/main" id="{7310457B-21E6-445B-B423-65C87D1CEDCA}"/>
                    </a:ext>
                  </a:extLst>
                </p:cNvPr>
                <p:cNvSpPr>
                  <a:spLocks noChangeAspect="1" noEditPoints="1"/>
                </p:cNvSpPr>
                <p:nvPr/>
              </p:nvSpPr>
              <p:spPr bwMode="auto">
                <a:xfrm>
                  <a:off x="8623010" y="5730360"/>
                  <a:ext cx="366352" cy="321004"/>
                </a:xfrm>
                <a:custGeom>
                  <a:avLst/>
                  <a:gdLst>
                    <a:gd name="T0" fmla="*/ 0 w 614"/>
                    <a:gd name="T1" fmla="*/ 0 h 538"/>
                    <a:gd name="T2" fmla="*/ 614 w 614"/>
                    <a:gd name="T3" fmla="*/ 0 h 538"/>
                    <a:gd name="T4" fmla="*/ 614 w 614"/>
                    <a:gd name="T5" fmla="*/ 538 h 538"/>
                    <a:gd name="T6" fmla="*/ 0 w 614"/>
                    <a:gd name="T7" fmla="*/ 538 h 538"/>
                    <a:gd name="T8" fmla="*/ 0 w 614"/>
                    <a:gd name="T9" fmla="*/ 0 h 538"/>
                    <a:gd name="T10" fmla="*/ 0 w 614"/>
                    <a:gd name="T11" fmla="*/ 0 h 538"/>
                    <a:gd name="T12" fmla="*/ 327 w 614"/>
                    <a:gd name="T13" fmla="*/ 250 h 538"/>
                    <a:gd name="T14" fmla="*/ 327 w 614"/>
                    <a:gd name="T15" fmla="*/ 250 h 538"/>
                    <a:gd name="T16" fmla="*/ 327 w 614"/>
                    <a:gd name="T17" fmla="*/ 87 h 538"/>
                    <a:gd name="T18" fmla="*/ 77 w 614"/>
                    <a:gd name="T19" fmla="*/ 87 h 538"/>
                    <a:gd name="T20" fmla="*/ 77 w 614"/>
                    <a:gd name="T21" fmla="*/ 250 h 538"/>
                    <a:gd name="T22" fmla="*/ 128 w 614"/>
                    <a:gd name="T23" fmla="*/ 250 h 538"/>
                    <a:gd name="T24" fmla="*/ 327 w 614"/>
                    <a:gd name="T25" fmla="*/ 250 h 538"/>
                    <a:gd name="T26" fmla="*/ 327 w 614"/>
                    <a:gd name="T27" fmla="*/ 250 h 538"/>
                    <a:gd name="T28" fmla="*/ 139 w 614"/>
                    <a:gd name="T29" fmla="*/ 254 h 538"/>
                    <a:gd name="T30" fmla="*/ 139 w 614"/>
                    <a:gd name="T31" fmla="*/ 362 h 538"/>
                    <a:gd name="T32" fmla="*/ 513 w 614"/>
                    <a:gd name="T33" fmla="*/ 362 h 538"/>
                    <a:gd name="T34" fmla="*/ 513 w 614"/>
                    <a:gd name="T35" fmla="*/ 163 h 538"/>
                    <a:gd name="T36" fmla="*/ 325 w 614"/>
                    <a:gd name="T37" fmla="*/ 163 h 538"/>
                    <a:gd name="T38" fmla="*/ 0 w 614"/>
                    <a:gd name="T39" fmla="*/ 451 h 538"/>
                    <a:gd name="T40" fmla="*/ 614 w 614"/>
                    <a:gd name="T41" fmla="*/ 45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4" h="538">
                      <a:moveTo>
                        <a:pt x="0" y="0"/>
                      </a:moveTo>
                      <a:lnTo>
                        <a:pt x="614" y="0"/>
                      </a:lnTo>
                      <a:lnTo>
                        <a:pt x="614" y="538"/>
                      </a:lnTo>
                      <a:lnTo>
                        <a:pt x="0" y="538"/>
                      </a:lnTo>
                      <a:lnTo>
                        <a:pt x="0" y="0"/>
                      </a:lnTo>
                      <a:lnTo>
                        <a:pt x="0" y="0"/>
                      </a:lnTo>
                      <a:moveTo>
                        <a:pt x="327" y="250"/>
                      </a:moveTo>
                      <a:lnTo>
                        <a:pt x="327" y="250"/>
                      </a:lnTo>
                      <a:lnTo>
                        <a:pt x="327" y="87"/>
                      </a:lnTo>
                      <a:lnTo>
                        <a:pt x="77" y="87"/>
                      </a:lnTo>
                      <a:lnTo>
                        <a:pt x="77" y="250"/>
                      </a:lnTo>
                      <a:lnTo>
                        <a:pt x="128" y="250"/>
                      </a:lnTo>
                      <a:lnTo>
                        <a:pt x="327" y="250"/>
                      </a:lnTo>
                      <a:lnTo>
                        <a:pt x="327" y="250"/>
                      </a:lnTo>
                      <a:moveTo>
                        <a:pt x="139" y="254"/>
                      </a:moveTo>
                      <a:lnTo>
                        <a:pt x="139" y="362"/>
                      </a:lnTo>
                      <a:lnTo>
                        <a:pt x="513" y="362"/>
                      </a:lnTo>
                      <a:lnTo>
                        <a:pt x="513" y="163"/>
                      </a:lnTo>
                      <a:lnTo>
                        <a:pt x="325" y="163"/>
                      </a:lnTo>
                      <a:moveTo>
                        <a:pt x="0" y="451"/>
                      </a:moveTo>
                      <a:lnTo>
                        <a:pt x="614" y="451"/>
                      </a:lnTo>
                    </a:path>
                  </a:pathLst>
                </a:custGeom>
                <a:noFill/>
                <a:ln w="952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37" name="Group 207">
                <a:extLst>
                  <a:ext uri="{FF2B5EF4-FFF2-40B4-BE49-F238E27FC236}">
                    <a16:creationId xmlns:a16="http://schemas.microsoft.com/office/drawing/2014/main" id="{F07221EC-39DD-4C11-A3AB-9BA2E8217074}"/>
                  </a:ext>
                </a:extLst>
              </p:cNvPr>
              <p:cNvGrpSpPr>
                <a:grpSpLocks noChangeAspect="1"/>
              </p:cNvGrpSpPr>
              <p:nvPr/>
            </p:nvGrpSpPr>
            <p:grpSpPr bwMode="auto">
              <a:xfrm>
                <a:off x="7467600" y="5496188"/>
                <a:ext cx="1071415" cy="1042546"/>
                <a:chOff x="3750" y="2040"/>
                <a:chExt cx="334" cy="325"/>
              </a:xfrm>
              <a:solidFill>
                <a:srgbClr val="0078D7"/>
              </a:solidFill>
            </p:grpSpPr>
            <p:sp>
              <p:nvSpPr>
                <p:cNvPr id="238" name="Rectangle 208">
                  <a:extLst>
                    <a:ext uri="{FF2B5EF4-FFF2-40B4-BE49-F238E27FC236}">
                      <a16:creationId xmlns:a16="http://schemas.microsoft.com/office/drawing/2014/main" id="{C9E68447-BC6A-4A70-B75E-6B7DF292F7EE}"/>
                    </a:ext>
                  </a:extLst>
                </p:cNvPr>
                <p:cNvSpPr>
                  <a:spLocks noChangeArrowheads="1"/>
                </p:cNvSpPr>
                <p:nvPr/>
              </p:nvSpPr>
              <p:spPr bwMode="auto">
                <a:xfrm>
                  <a:off x="3860" y="2071"/>
                  <a:ext cx="150" cy="294"/>
                </a:xfrm>
                <a:prstGeom prst="rect">
                  <a:avLst/>
                </a:prstGeom>
                <a:solidFill>
                  <a:srgbClr val="FFFFFF"/>
                </a:solidFill>
                <a:ln w="15875" cap="flat">
                  <a:solidFill>
                    <a:srgbClr val="0078D7"/>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39" name="Freeform 209">
                  <a:extLst>
                    <a:ext uri="{FF2B5EF4-FFF2-40B4-BE49-F238E27FC236}">
                      <a16:creationId xmlns:a16="http://schemas.microsoft.com/office/drawing/2014/main" id="{5FAB3B9C-479B-4F0A-A600-F5DB0DAC46DC}"/>
                    </a:ext>
                  </a:extLst>
                </p:cNvPr>
                <p:cNvSpPr>
                  <a:spLocks/>
                </p:cNvSpPr>
                <p:nvPr/>
              </p:nvSpPr>
              <p:spPr bwMode="auto">
                <a:xfrm>
                  <a:off x="3750" y="2146"/>
                  <a:ext cx="83" cy="219"/>
                </a:xfrm>
                <a:custGeom>
                  <a:avLst/>
                  <a:gdLst>
                    <a:gd name="T0" fmla="*/ 83 w 83"/>
                    <a:gd name="T1" fmla="*/ 219 h 219"/>
                    <a:gd name="T2" fmla="*/ 0 w 83"/>
                    <a:gd name="T3" fmla="*/ 219 h 219"/>
                    <a:gd name="T4" fmla="*/ 0 w 83"/>
                    <a:gd name="T5" fmla="*/ 0 h 219"/>
                    <a:gd name="T6" fmla="*/ 83 w 83"/>
                    <a:gd name="T7" fmla="*/ 0 h 219"/>
                  </a:gdLst>
                  <a:ahLst/>
                  <a:cxnLst>
                    <a:cxn ang="0">
                      <a:pos x="T0" y="T1"/>
                    </a:cxn>
                    <a:cxn ang="0">
                      <a:pos x="T2" y="T3"/>
                    </a:cxn>
                    <a:cxn ang="0">
                      <a:pos x="T4" y="T5"/>
                    </a:cxn>
                    <a:cxn ang="0">
                      <a:pos x="T6" y="T7"/>
                    </a:cxn>
                  </a:cxnLst>
                  <a:rect l="0" t="0" r="r" b="b"/>
                  <a:pathLst>
                    <a:path w="83" h="219">
                      <a:moveTo>
                        <a:pt x="83" y="219"/>
                      </a:moveTo>
                      <a:lnTo>
                        <a:pt x="0" y="219"/>
                      </a:lnTo>
                      <a:lnTo>
                        <a:pt x="0" y="0"/>
                      </a:lnTo>
                      <a:lnTo>
                        <a:pt x="83" y="0"/>
                      </a:lnTo>
                    </a:path>
                  </a:pathLst>
                </a:custGeom>
                <a:solidFill>
                  <a:srgbClr val="FFFFFF"/>
                </a:solidFill>
                <a:ln w="15875" cap="flat">
                  <a:solidFill>
                    <a:srgbClr val="0078D7"/>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40" name="Freeform 210">
                  <a:extLst>
                    <a:ext uri="{FF2B5EF4-FFF2-40B4-BE49-F238E27FC236}">
                      <a16:creationId xmlns:a16="http://schemas.microsoft.com/office/drawing/2014/main" id="{CA3D67B3-D104-4145-A83A-ECBA22A0FEF4}"/>
                    </a:ext>
                  </a:extLst>
                </p:cNvPr>
                <p:cNvSpPr>
                  <a:spLocks/>
                </p:cNvSpPr>
                <p:nvPr/>
              </p:nvSpPr>
              <p:spPr bwMode="auto">
                <a:xfrm>
                  <a:off x="4037" y="2224"/>
                  <a:ext cx="47" cy="141"/>
                </a:xfrm>
                <a:custGeom>
                  <a:avLst/>
                  <a:gdLst>
                    <a:gd name="T0" fmla="*/ 0 w 47"/>
                    <a:gd name="T1" fmla="*/ 141 h 141"/>
                    <a:gd name="T2" fmla="*/ 47 w 47"/>
                    <a:gd name="T3" fmla="*/ 141 h 141"/>
                    <a:gd name="T4" fmla="*/ 47 w 47"/>
                    <a:gd name="T5" fmla="*/ 0 h 141"/>
                    <a:gd name="T6" fmla="*/ 0 w 47"/>
                    <a:gd name="T7" fmla="*/ 0 h 141"/>
                  </a:gdLst>
                  <a:ahLst/>
                  <a:cxnLst>
                    <a:cxn ang="0">
                      <a:pos x="T0" y="T1"/>
                    </a:cxn>
                    <a:cxn ang="0">
                      <a:pos x="T2" y="T3"/>
                    </a:cxn>
                    <a:cxn ang="0">
                      <a:pos x="T4" y="T5"/>
                    </a:cxn>
                    <a:cxn ang="0">
                      <a:pos x="T6" y="T7"/>
                    </a:cxn>
                  </a:cxnLst>
                  <a:rect l="0" t="0" r="r" b="b"/>
                  <a:pathLst>
                    <a:path w="47" h="141">
                      <a:moveTo>
                        <a:pt x="0" y="141"/>
                      </a:moveTo>
                      <a:lnTo>
                        <a:pt x="47" y="141"/>
                      </a:lnTo>
                      <a:lnTo>
                        <a:pt x="47" y="0"/>
                      </a:lnTo>
                      <a:lnTo>
                        <a:pt x="0" y="0"/>
                      </a:lnTo>
                    </a:path>
                  </a:pathLst>
                </a:custGeom>
                <a:solidFill>
                  <a:srgbClr val="FFFFFF"/>
                </a:solidFill>
                <a:ln w="15875" cap="flat">
                  <a:solidFill>
                    <a:srgbClr val="0078D7"/>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41" name="Freeform 211">
                  <a:extLst>
                    <a:ext uri="{FF2B5EF4-FFF2-40B4-BE49-F238E27FC236}">
                      <a16:creationId xmlns:a16="http://schemas.microsoft.com/office/drawing/2014/main" id="{D5200C91-E1FE-4132-BFDA-3E439E45D354}"/>
                    </a:ext>
                  </a:extLst>
                </p:cNvPr>
                <p:cNvSpPr>
                  <a:spLocks/>
                </p:cNvSpPr>
                <p:nvPr/>
              </p:nvSpPr>
              <p:spPr bwMode="auto">
                <a:xfrm>
                  <a:off x="3917" y="2312"/>
                  <a:ext cx="36" cy="53"/>
                </a:xfrm>
                <a:custGeom>
                  <a:avLst/>
                  <a:gdLst>
                    <a:gd name="T0" fmla="*/ 19 w 19"/>
                    <a:gd name="T1" fmla="*/ 28 h 28"/>
                    <a:gd name="T2" fmla="*/ 19 w 19"/>
                    <a:gd name="T3" fmla="*/ 10 h 28"/>
                    <a:gd name="T4" fmla="*/ 9 w 19"/>
                    <a:gd name="T5" fmla="*/ 0 h 28"/>
                    <a:gd name="T6" fmla="*/ 0 w 19"/>
                    <a:gd name="T7" fmla="*/ 10 h 28"/>
                    <a:gd name="T8" fmla="*/ 0 w 19"/>
                    <a:gd name="T9" fmla="*/ 28 h 28"/>
                  </a:gdLst>
                  <a:ahLst/>
                  <a:cxnLst>
                    <a:cxn ang="0">
                      <a:pos x="T0" y="T1"/>
                    </a:cxn>
                    <a:cxn ang="0">
                      <a:pos x="T2" y="T3"/>
                    </a:cxn>
                    <a:cxn ang="0">
                      <a:pos x="T4" y="T5"/>
                    </a:cxn>
                    <a:cxn ang="0">
                      <a:pos x="T6" y="T7"/>
                    </a:cxn>
                    <a:cxn ang="0">
                      <a:pos x="T8" y="T9"/>
                    </a:cxn>
                  </a:cxnLst>
                  <a:rect l="0" t="0" r="r" b="b"/>
                  <a:pathLst>
                    <a:path w="19" h="28">
                      <a:moveTo>
                        <a:pt x="19" y="28"/>
                      </a:moveTo>
                      <a:cubicBezTo>
                        <a:pt x="19" y="10"/>
                        <a:pt x="19" y="10"/>
                        <a:pt x="19" y="10"/>
                      </a:cubicBezTo>
                      <a:cubicBezTo>
                        <a:pt x="19" y="5"/>
                        <a:pt x="15" y="0"/>
                        <a:pt x="9" y="0"/>
                      </a:cubicBezTo>
                      <a:cubicBezTo>
                        <a:pt x="4" y="0"/>
                        <a:pt x="0" y="5"/>
                        <a:pt x="0" y="10"/>
                      </a:cubicBezTo>
                      <a:cubicBezTo>
                        <a:pt x="0" y="28"/>
                        <a:pt x="0" y="28"/>
                        <a:pt x="0" y="28"/>
                      </a:cubicBezTo>
                    </a:path>
                  </a:pathLst>
                </a:custGeom>
                <a:solidFill>
                  <a:srgbClr val="FFFFFF"/>
                </a:solidFill>
                <a:ln w="15875" cap="flat">
                  <a:solidFill>
                    <a:srgbClr val="0078D7"/>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42" name="Rectangle 212">
                  <a:extLst>
                    <a:ext uri="{FF2B5EF4-FFF2-40B4-BE49-F238E27FC236}">
                      <a16:creationId xmlns:a16="http://schemas.microsoft.com/office/drawing/2014/main" id="{92851590-0BDD-4BA7-9964-A9AB7564AAC1}"/>
                    </a:ext>
                  </a:extLst>
                </p:cNvPr>
                <p:cNvSpPr>
                  <a:spLocks noChangeArrowheads="1"/>
                </p:cNvSpPr>
                <p:nvPr/>
              </p:nvSpPr>
              <p:spPr bwMode="auto">
                <a:xfrm>
                  <a:off x="3888" y="2040"/>
                  <a:ext cx="42" cy="31"/>
                </a:xfrm>
                <a:prstGeom prst="rect">
                  <a:avLst/>
                </a:prstGeom>
                <a:solidFill>
                  <a:srgbClr val="FFFFFF"/>
                </a:solidFill>
                <a:ln w="15875" cap="flat">
                  <a:solidFill>
                    <a:srgbClr val="0078D7"/>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43" name="Rectangle 213">
                  <a:extLst>
                    <a:ext uri="{FF2B5EF4-FFF2-40B4-BE49-F238E27FC236}">
                      <a16:creationId xmlns:a16="http://schemas.microsoft.com/office/drawing/2014/main" id="{4E376732-63E9-4445-8683-0DFDDB339728}"/>
                    </a:ext>
                  </a:extLst>
                </p:cNvPr>
                <p:cNvSpPr>
                  <a:spLocks noChangeArrowheads="1"/>
                </p:cNvSpPr>
                <p:nvPr/>
              </p:nvSpPr>
              <p:spPr bwMode="auto">
                <a:xfrm>
                  <a:off x="3970" y="2098"/>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44" name="Rectangle 214">
                  <a:extLst>
                    <a:ext uri="{FF2B5EF4-FFF2-40B4-BE49-F238E27FC236}">
                      <a16:creationId xmlns:a16="http://schemas.microsoft.com/office/drawing/2014/main" id="{E66E3132-FCBF-49CF-9E0B-ECB7553745D0}"/>
                    </a:ext>
                  </a:extLst>
                </p:cNvPr>
                <p:cNvSpPr>
                  <a:spLocks noChangeArrowheads="1"/>
                </p:cNvSpPr>
                <p:nvPr/>
              </p:nvSpPr>
              <p:spPr bwMode="auto">
                <a:xfrm>
                  <a:off x="3970" y="2138"/>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45" name="Rectangle 215">
                  <a:extLst>
                    <a:ext uri="{FF2B5EF4-FFF2-40B4-BE49-F238E27FC236}">
                      <a16:creationId xmlns:a16="http://schemas.microsoft.com/office/drawing/2014/main" id="{F062F5D3-D92B-404D-AD53-C461B0DBDFD4}"/>
                    </a:ext>
                  </a:extLst>
                </p:cNvPr>
                <p:cNvSpPr>
                  <a:spLocks noChangeArrowheads="1"/>
                </p:cNvSpPr>
                <p:nvPr/>
              </p:nvSpPr>
              <p:spPr bwMode="auto">
                <a:xfrm>
                  <a:off x="3970" y="2176"/>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46" name="Rectangle 216">
                  <a:extLst>
                    <a:ext uri="{FF2B5EF4-FFF2-40B4-BE49-F238E27FC236}">
                      <a16:creationId xmlns:a16="http://schemas.microsoft.com/office/drawing/2014/main" id="{D15E5565-E52F-4087-A3AB-3B80B168DB34}"/>
                    </a:ext>
                  </a:extLst>
                </p:cNvPr>
                <p:cNvSpPr>
                  <a:spLocks noChangeArrowheads="1"/>
                </p:cNvSpPr>
                <p:nvPr/>
              </p:nvSpPr>
              <p:spPr bwMode="auto">
                <a:xfrm>
                  <a:off x="3970" y="2216"/>
                  <a:ext cx="15" cy="16"/>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47" name="Rectangle 217">
                  <a:extLst>
                    <a:ext uri="{FF2B5EF4-FFF2-40B4-BE49-F238E27FC236}">
                      <a16:creationId xmlns:a16="http://schemas.microsoft.com/office/drawing/2014/main" id="{0CFB64E5-54F9-497C-B07D-C38BCA21F4AD}"/>
                    </a:ext>
                  </a:extLst>
                </p:cNvPr>
                <p:cNvSpPr>
                  <a:spLocks noChangeArrowheads="1"/>
                </p:cNvSpPr>
                <p:nvPr/>
              </p:nvSpPr>
              <p:spPr bwMode="auto">
                <a:xfrm>
                  <a:off x="3970" y="2254"/>
                  <a:ext cx="15" cy="16"/>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48" name="Rectangle 218">
                  <a:extLst>
                    <a:ext uri="{FF2B5EF4-FFF2-40B4-BE49-F238E27FC236}">
                      <a16:creationId xmlns:a16="http://schemas.microsoft.com/office/drawing/2014/main" id="{4CB0A919-0E75-4A71-A9C5-83144FC27481}"/>
                    </a:ext>
                  </a:extLst>
                </p:cNvPr>
                <p:cNvSpPr>
                  <a:spLocks noChangeArrowheads="1"/>
                </p:cNvSpPr>
                <p:nvPr/>
              </p:nvSpPr>
              <p:spPr bwMode="auto">
                <a:xfrm>
                  <a:off x="3885" y="2098"/>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49" name="Rectangle 219">
                  <a:extLst>
                    <a:ext uri="{FF2B5EF4-FFF2-40B4-BE49-F238E27FC236}">
                      <a16:creationId xmlns:a16="http://schemas.microsoft.com/office/drawing/2014/main" id="{425AD521-367B-4C5C-919F-182D11CBFEEF}"/>
                    </a:ext>
                  </a:extLst>
                </p:cNvPr>
                <p:cNvSpPr>
                  <a:spLocks noChangeArrowheads="1"/>
                </p:cNvSpPr>
                <p:nvPr/>
              </p:nvSpPr>
              <p:spPr bwMode="auto">
                <a:xfrm>
                  <a:off x="3885" y="2138"/>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50" name="Rectangle 220">
                  <a:extLst>
                    <a:ext uri="{FF2B5EF4-FFF2-40B4-BE49-F238E27FC236}">
                      <a16:creationId xmlns:a16="http://schemas.microsoft.com/office/drawing/2014/main" id="{56D76E39-C1FD-4765-BF22-EFB99D253D2D}"/>
                    </a:ext>
                  </a:extLst>
                </p:cNvPr>
                <p:cNvSpPr>
                  <a:spLocks noChangeArrowheads="1"/>
                </p:cNvSpPr>
                <p:nvPr/>
              </p:nvSpPr>
              <p:spPr bwMode="auto">
                <a:xfrm>
                  <a:off x="3885" y="2176"/>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51" name="Rectangle 221">
                  <a:extLst>
                    <a:ext uri="{FF2B5EF4-FFF2-40B4-BE49-F238E27FC236}">
                      <a16:creationId xmlns:a16="http://schemas.microsoft.com/office/drawing/2014/main" id="{F631D89D-22DA-4F80-81F3-DFFD863CB531}"/>
                    </a:ext>
                  </a:extLst>
                </p:cNvPr>
                <p:cNvSpPr>
                  <a:spLocks noChangeArrowheads="1"/>
                </p:cNvSpPr>
                <p:nvPr/>
              </p:nvSpPr>
              <p:spPr bwMode="auto">
                <a:xfrm>
                  <a:off x="3885" y="2216"/>
                  <a:ext cx="15" cy="16"/>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52" name="Rectangle 222">
                  <a:extLst>
                    <a:ext uri="{FF2B5EF4-FFF2-40B4-BE49-F238E27FC236}">
                      <a16:creationId xmlns:a16="http://schemas.microsoft.com/office/drawing/2014/main" id="{C71F8AC3-6E68-43AF-8A64-E80AA87A24F8}"/>
                    </a:ext>
                  </a:extLst>
                </p:cNvPr>
                <p:cNvSpPr>
                  <a:spLocks noChangeArrowheads="1"/>
                </p:cNvSpPr>
                <p:nvPr/>
              </p:nvSpPr>
              <p:spPr bwMode="auto">
                <a:xfrm>
                  <a:off x="3885" y="2254"/>
                  <a:ext cx="15" cy="16"/>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53" name="Rectangle 223">
                  <a:extLst>
                    <a:ext uri="{FF2B5EF4-FFF2-40B4-BE49-F238E27FC236}">
                      <a16:creationId xmlns:a16="http://schemas.microsoft.com/office/drawing/2014/main" id="{B881225E-8BB3-4E95-B1F2-9FC9274B2CEA}"/>
                    </a:ext>
                  </a:extLst>
                </p:cNvPr>
                <p:cNvSpPr>
                  <a:spLocks noChangeArrowheads="1"/>
                </p:cNvSpPr>
                <p:nvPr/>
              </p:nvSpPr>
              <p:spPr bwMode="auto">
                <a:xfrm>
                  <a:off x="3927" y="2098"/>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54" name="Rectangle 224">
                  <a:extLst>
                    <a:ext uri="{FF2B5EF4-FFF2-40B4-BE49-F238E27FC236}">
                      <a16:creationId xmlns:a16="http://schemas.microsoft.com/office/drawing/2014/main" id="{EC3E3BCE-A4DB-4444-BB6C-24ECE135CF27}"/>
                    </a:ext>
                  </a:extLst>
                </p:cNvPr>
                <p:cNvSpPr>
                  <a:spLocks noChangeArrowheads="1"/>
                </p:cNvSpPr>
                <p:nvPr/>
              </p:nvSpPr>
              <p:spPr bwMode="auto">
                <a:xfrm>
                  <a:off x="3927" y="2138"/>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55" name="Rectangle 225">
                  <a:extLst>
                    <a:ext uri="{FF2B5EF4-FFF2-40B4-BE49-F238E27FC236}">
                      <a16:creationId xmlns:a16="http://schemas.microsoft.com/office/drawing/2014/main" id="{46197DB4-A043-4198-8119-5E36D7AB0745}"/>
                    </a:ext>
                  </a:extLst>
                </p:cNvPr>
                <p:cNvSpPr>
                  <a:spLocks noChangeArrowheads="1"/>
                </p:cNvSpPr>
                <p:nvPr/>
              </p:nvSpPr>
              <p:spPr bwMode="auto">
                <a:xfrm>
                  <a:off x="3927" y="2176"/>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56" name="Rectangle 226">
                  <a:extLst>
                    <a:ext uri="{FF2B5EF4-FFF2-40B4-BE49-F238E27FC236}">
                      <a16:creationId xmlns:a16="http://schemas.microsoft.com/office/drawing/2014/main" id="{254EA572-0F22-4940-88A2-C78F641BD643}"/>
                    </a:ext>
                  </a:extLst>
                </p:cNvPr>
                <p:cNvSpPr>
                  <a:spLocks noChangeArrowheads="1"/>
                </p:cNvSpPr>
                <p:nvPr/>
              </p:nvSpPr>
              <p:spPr bwMode="auto">
                <a:xfrm>
                  <a:off x="3927" y="2216"/>
                  <a:ext cx="15" cy="16"/>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57" name="Rectangle 227">
                  <a:extLst>
                    <a:ext uri="{FF2B5EF4-FFF2-40B4-BE49-F238E27FC236}">
                      <a16:creationId xmlns:a16="http://schemas.microsoft.com/office/drawing/2014/main" id="{0AB51E31-628A-45C6-A7E3-94FE1486A4C2}"/>
                    </a:ext>
                  </a:extLst>
                </p:cNvPr>
                <p:cNvSpPr>
                  <a:spLocks noChangeArrowheads="1"/>
                </p:cNvSpPr>
                <p:nvPr/>
              </p:nvSpPr>
              <p:spPr bwMode="auto">
                <a:xfrm>
                  <a:off x="3927" y="2254"/>
                  <a:ext cx="15" cy="16"/>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58" name="Rectangle 228">
                  <a:extLst>
                    <a:ext uri="{FF2B5EF4-FFF2-40B4-BE49-F238E27FC236}">
                      <a16:creationId xmlns:a16="http://schemas.microsoft.com/office/drawing/2014/main" id="{7963073A-E58B-42D6-82B9-705D0329C40B}"/>
                    </a:ext>
                  </a:extLst>
                </p:cNvPr>
                <p:cNvSpPr>
                  <a:spLocks noChangeArrowheads="1"/>
                </p:cNvSpPr>
                <p:nvPr/>
              </p:nvSpPr>
              <p:spPr bwMode="auto">
                <a:xfrm>
                  <a:off x="3776" y="2176"/>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59" name="Rectangle 229">
                  <a:extLst>
                    <a:ext uri="{FF2B5EF4-FFF2-40B4-BE49-F238E27FC236}">
                      <a16:creationId xmlns:a16="http://schemas.microsoft.com/office/drawing/2014/main" id="{46C757B2-19D7-4B4C-9C84-D3B377F3971D}"/>
                    </a:ext>
                  </a:extLst>
                </p:cNvPr>
                <p:cNvSpPr>
                  <a:spLocks noChangeArrowheads="1"/>
                </p:cNvSpPr>
                <p:nvPr/>
              </p:nvSpPr>
              <p:spPr bwMode="auto">
                <a:xfrm>
                  <a:off x="3776" y="2216"/>
                  <a:ext cx="15" cy="16"/>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60" name="Rectangle 230">
                  <a:extLst>
                    <a:ext uri="{FF2B5EF4-FFF2-40B4-BE49-F238E27FC236}">
                      <a16:creationId xmlns:a16="http://schemas.microsoft.com/office/drawing/2014/main" id="{FE76747F-8B71-479F-87F5-B1FC2CA71C1B}"/>
                    </a:ext>
                  </a:extLst>
                </p:cNvPr>
                <p:cNvSpPr>
                  <a:spLocks noChangeArrowheads="1"/>
                </p:cNvSpPr>
                <p:nvPr/>
              </p:nvSpPr>
              <p:spPr bwMode="auto">
                <a:xfrm>
                  <a:off x="3776" y="2254"/>
                  <a:ext cx="15" cy="16"/>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61" name="Rectangle 231">
                  <a:extLst>
                    <a:ext uri="{FF2B5EF4-FFF2-40B4-BE49-F238E27FC236}">
                      <a16:creationId xmlns:a16="http://schemas.microsoft.com/office/drawing/2014/main" id="{48F50BC3-828B-49BA-98AE-CDA25629AF9A}"/>
                    </a:ext>
                  </a:extLst>
                </p:cNvPr>
                <p:cNvSpPr>
                  <a:spLocks noChangeArrowheads="1"/>
                </p:cNvSpPr>
                <p:nvPr/>
              </p:nvSpPr>
              <p:spPr bwMode="auto">
                <a:xfrm>
                  <a:off x="3818" y="2176"/>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62" name="Rectangle 232">
                  <a:extLst>
                    <a:ext uri="{FF2B5EF4-FFF2-40B4-BE49-F238E27FC236}">
                      <a16:creationId xmlns:a16="http://schemas.microsoft.com/office/drawing/2014/main" id="{BF3A6716-FF4F-4115-8B78-2FD85909FD5C}"/>
                    </a:ext>
                  </a:extLst>
                </p:cNvPr>
                <p:cNvSpPr>
                  <a:spLocks noChangeArrowheads="1"/>
                </p:cNvSpPr>
                <p:nvPr/>
              </p:nvSpPr>
              <p:spPr bwMode="auto">
                <a:xfrm>
                  <a:off x="3818" y="2216"/>
                  <a:ext cx="15" cy="16"/>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63" name="Rectangle 233">
                  <a:extLst>
                    <a:ext uri="{FF2B5EF4-FFF2-40B4-BE49-F238E27FC236}">
                      <a16:creationId xmlns:a16="http://schemas.microsoft.com/office/drawing/2014/main" id="{D795882D-D8BE-4DC6-A005-B38A6F893E7A}"/>
                    </a:ext>
                  </a:extLst>
                </p:cNvPr>
                <p:cNvSpPr>
                  <a:spLocks noChangeArrowheads="1"/>
                </p:cNvSpPr>
                <p:nvPr/>
              </p:nvSpPr>
              <p:spPr bwMode="auto">
                <a:xfrm>
                  <a:off x="3818" y="2254"/>
                  <a:ext cx="15" cy="16"/>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64" name="Rectangle 234">
                  <a:extLst>
                    <a:ext uri="{FF2B5EF4-FFF2-40B4-BE49-F238E27FC236}">
                      <a16:creationId xmlns:a16="http://schemas.microsoft.com/office/drawing/2014/main" id="{909F1DB4-F24B-4FFD-B8D4-9A3A3DAB7AC9}"/>
                    </a:ext>
                  </a:extLst>
                </p:cNvPr>
                <p:cNvSpPr>
                  <a:spLocks noChangeArrowheads="1"/>
                </p:cNvSpPr>
                <p:nvPr/>
              </p:nvSpPr>
              <p:spPr bwMode="auto">
                <a:xfrm>
                  <a:off x="3776" y="2295"/>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265" name="Rectangle 235">
                  <a:extLst>
                    <a:ext uri="{FF2B5EF4-FFF2-40B4-BE49-F238E27FC236}">
                      <a16:creationId xmlns:a16="http://schemas.microsoft.com/office/drawing/2014/main" id="{A341A261-4A72-43A3-B67A-CF2BFA8FE495}"/>
                    </a:ext>
                  </a:extLst>
                </p:cNvPr>
                <p:cNvSpPr>
                  <a:spLocks noChangeArrowheads="1"/>
                </p:cNvSpPr>
                <p:nvPr/>
              </p:nvSpPr>
              <p:spPr bwMode="auto">
                <a:xfrm>
                  <a:off x="3818" y="2295"/>
                  <a:ext cx="15" cy="15"/>
                </a:xfrm>
                <a:prstGeom prst="rect">
                  <a:avLst/>
                </a:prstGeom>
                <a:grp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grpSp>
        </p:grpSp>
        <p:sp>
          <p:nvSpPr>
            <p:cNvPr id="234" name="Rectangle 233">
              <a:extLst>
                <a:ext uri="{FF2B5EF4-FFF2-40B4-BE49-F238E27FC236}">
                  <a16:creationId xmlns:a16="http://schemas.microsoft.com/office/drawing/2014/main" id="{404F2276-0CD5-422B-8937-1D6560C0C9DA}"/>
                </a:ext>
              </a:extLst>
            </p:cNvPr>
            <p:cNvSpPr/>
            <p:nvPr/>
          </p:nvSpPr>
          <p:spPr>
            <a:xfrm>
              <a:off x="10098218" y="5993800"/>
              <a:ext cx="1737360" cy="594650"/>
            </a:xfrm>
            <a:prstGeom prst="rect">
              <a:avLst/>
            </a:prstGeom>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a:ln w="3175">
                    <a:noFill/>
                  </a:ln>
                  <a:gradFill>
                    <a:gsLst>
                      <a:gs pos="1250">
                        <a:srgbClr val="1A1A1A"/>
                      </a:gs>
                      <a:gs pos="100000">
                        <a:srgbClr val="1A1A1A"/>
                      </a:gs>
                    </a:gsLst>
                    <a:lin ang="5400000" scaled="0"/>
                  </a:gradFill>
                  <a:effectLst/>
                  <a:uLnTx/>
                  <a:uFillTx/>
                  <a:latin typeface="Segoe UI"/>
                  <a:ea typeface="+mn-ea"/>
                  <a:cs typeface="Segoe UI" pitchFamily="34" charset="0"/>
                </a:rPr>
                <a:t>On-premises</a:t>
              </a:r>
              <a:br>
                <a:rPr kumimoji="0" lang="en-US" sz="1600" b="0" i="0" u="none" strike="noStrike" kern="1200" cap="none" spc="-50" normalizeH="0" baseline="0" noProof="0">
                  <a:ln w="3175">
                    <a:noFill/>
                  </a:ln>
                  <a:gradFill>
                    <a:gsLst>
                      <a:gs pos="1250">
                        <a:srgbClr val="1A1A1A"/>
                      </a:gs>
                      <a:gs pos="100000">
                        <a:srgbClr val="1A1A1A"/>
                      </a:gs>
                    </a:gsLst>
                    <a:lin ang="5400000" scaled="0"/>
                  </a:gradFill>
                  <a:effectLst/>
                  <a:uLnTx/>
                  <a:uFillTx/>
                  <a:latin typeface="Segoe UI"/>
                  <a:ea typeface="+mn-ea"/>
                  <a:cs typeface="Segoe UI" pitchFamily="34" charset="0"/>
                </a:rPr>
              </a:br>
              <a:r>
                <a:rPr kumimoji="0" lang="en-US" sz="1600" b="0" i="0" u="none" strike="noStrike" kern="1200" cap="none" spc="-50" normalizeH="0" baseline="0" noProof="0">
                  <a:ln w="3175">
                    <a:noFill/>
                  </a:ln>
                  <a:gradFill>
                    <a:gsLst>
                      <a:gs pos="1250">
                        <a:srgbClr val="1A1A1A"/>
                      </a:gs>
                      <a:gs pos="100000">
                        <a:srgbClr val="1A1A1A"/>
                      </a:gs>
                    </a:gsLst>
                    <a:lin ang="5400000" scaled="0"/>
                  </a:gradFill>
                  <a:effectLst/>
                  <a:uLnTx/>
                  <a:uFillTx/>
                  <a:latin typeface="Segoe UI"/>
                  <a:ea typeface="+mn-ea"/>
                  <a:cs typeface="Segoe UI" pitchFamily="34" charset="0"/>
                </a:rPr>
                <a:t>&amp; web apps</a:t>
              </a:r>
              <a:endParaRPr kumimoji="0" lang="en-US" sz="10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69" name="Group 268">
            <a:extLst>
              <a:ext uri="{FF2B5EF4-FFF2-40B4-BE49-F238E27FC236}">
                <a16:creationId xmlns:a16="http://schemas.microsoft.com/office/drawing/2014/main" id="{62DC8444-A9F5-44A5-BB01-37A14C3F5E6C}"/>
              </a:ext>
            </a:extLst>
          </p:cNvPr>
          <p:cNvGrpSpPr/>
          <p:nvPr/>
        </p:nvGrpSpPr>
        <p:grpSpPr>
          <a:xfrm>
            <a:off x="9786373" y="2819840"/>
            <a:ext cx="1013210" cy="836573"/>
            <a:chOff x="9786897" y="2615538"/>
            <a:chExt cx="1013354" cy="836692"/>
          </a:xfrm>
        </p:grpSpPr>
        <p:sp>
          <p:nvSpPr>
            <p:cNvPr id="270" name="Rectangle 269">
              <a:extLst>
                <a:ext uri="{FF2B5EF4-FFF2-40B4-BE49-F238E27FC236}">
                  <a16:creationId xmlns:a16="http://schemas.microsoft.com/office/drawing/2014/main" id="{ACF871EE-EC16-4F1C-A2D4-8C5BFA9E68FF}"/>
                </a:ext>
              </a:extLst>
            </p:cNvPr>
            <p:cNvSpPr/>
            <p:nvPr/>
          </p:nvSpPr>
          <p:spPr>
            <a:xfrm>
              <a:off x="9786897" y="2615538"/>
              <a:ext cx="1013354" cy="332254"/>
            </a:xfrm>
            <a:prstGeom prst="rect">
              <a:avLst/>
            </a:prstGeom>
          </p:spPr>
          <p:txBody>
            <a:bodyPr wrap="square" lIns="0" tIns="0" rIns="0" bIns="0">
              <a:spAutoFit/>
            </a:body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371" b="0" i="0" u="none" strike="noStrike" kern="0" cap="none" spc="-49" normalizeH="0" baseline="0" noProof="0">
                  <a:ln>
                    <a:noFill/>
                  </a:ln>
                  <a:solidFill>
                    <a:srgbClr val="0078D4"/>
                  </a:solidFill>
                  <a:effectLst/>
                  <a:uLnTx/>
                  <a:uFillTx/>
                  <a:latin typeface="Segoe UI"/>
                  <a:ea typeface="ＭＳ Ｐゴシック" charset="0"/>
                  <a:cs typeface="+mn-cs"/>
                </a:rPr>
                <a:t>Microsoft</a:t>
              </a:r>
              <a:br>
                <a:rPr kumimoji="0" lang="en-US" sz="1175" b="0" i="0" u="none" strike="noStrike" kern="0" cap="none" spc="-49" normalizeH="0" baseline="0" noProof="0">
                  <a:ln>
                    <a:noFill/>
                  </a:ln>
                  <a:solidFill>
                    <a:srgbClr val="0078D4"/>
                  </a:solidFill>
                  <a:effectLst/>
                  <a:uLnTx/>
                  <a:uFillTx/>
                  <a:latin typeface="Segoe UI"/>
                  <a:ea typeface="ＭＳ Ｐゴシック" charset="0"/>
                  <a:cs typeface="+mn-cs"/>
                </a:rPr>
              </a:br>
              <a:r>
                <a:rPr kumimoji="0" lang="en-US" sz="1028" b="0" i="0" u="none" strike="noStrike" kern="0" cap="none" spc="-49" normalizeH="0" baseline="0" noProof="0">
                  <a:ln>
                    <a:noFill/>
                  </a:ln>
                  <a:solidFill>
                    <a:srgbClr val="0078D4"/>
                  </a:solidFill>
                  <a:effectLst/>
                  <a:uLnTx/>
                  <a:uFillTx/>
                  <a:latin typeface="Segoe UI"/>
                  <a:ea typeface="ＭＳ Ｐゴシック" charset="0"/>
                  <a:cs typeface="+mn-cs"/>
                </a:rPr>
                <a:t>Cloud App Security</a:t>
              </a:r>
              <a:endParaRPr kumimoji="0" lang="en-US" sz="1175" b="0" i="0" u="none" strike="noStrike" kern="0" cap="none" spc="-49" normalizeH="0" baseline="0" noProof="0">
                <a:ln>
                  <a:noFill/>
                </a:ln>
                <a:solidFill>
                  <a:srgbClr val="0078D4"/>
                </a:solidFill>
                <a:effectLst/>
                <a:uLnTx/>
                <a:uFillTx/>
                <a:latin typeface="Segoe UI"/>
                <a:ea typeface="ＭＳ Ｐゴシック" charset="0"/>
                <a:cs typeface="+mn-cs"/>
              </a:endParaRPr>
            </a:p>
          </p:txBody>
        </p:sp>
        <p:grpSp>
          <p:nvGrpSpPr>
            <p:cNvPr id="271" name="Group 270">
              <a:extLst>
                <a:ext uri="{FF2B5EF4-FFF2-40B4-BE49-F238E27FC236}">
                  <a16:creationId xmlns:a16="http://schemas.microsoft.com/office/drawing/2014/main" id="{591E1115-7766-4BB2-AFF9-0CB447B99F3B}"/>
                </a:ext>
              </a:extLst>
            </p:cNvPr>
            <p:cNvGrpSpPr/>
            <p:nvPr/>
          </p:nvGrpSpPr>
          <p:grpSpPr>
            <a:xfrm>
              <a:off x="10055359" y="3004018"/>
              <a:ext cx="448212" cy="448212"/>
              <a:chOff x="9868268" y="3067903"/>
              <a:chExt cx="448212" cy="448212"/>
            </a:xfrm>
          </p:grpSpPr>
          <p:grpSp>
            <p:nvGrpSpPr>
              <p:cNvPr id="272" name="Group 271">
                <a:extLst>
                  <a:ext uri="{FF2B5EF4-FFF2-40B4-BE49-F238E27FC236}">
                    <a16:creationId xmlns:a16="http://schemas.microsoft.com/office/drawing/2014/main" id="{869B81CA-834A-498E-B354-B61424CAD4CD}"/>
                  </a:ext>
                </a:extLst>
              </p:cNvPr>
              <p:cNvGrpSpPr/>
              <p:nvPr/>
            </p:nvGrpSpPr>
            <p:grpSpPr>
              <a:xfrm>
                <a:off x="9868268" y="3067903"/>
                <a:ext cx="448212" cy="448212"/>
                <a:chOff x="8603515" y="2504434"/>
                <a:chExt cx="1600200" cy="1600200"/>
              </a:xfrm>
            </p:grpSpPr>
            <p:sp>
              <p:nvSpPr>
                <p:cNvPr id="274" name="Oval 273">
                  <a:extLst>
                    <a:ext uri="{FF2B5EF4-FFF2-40B4-BE49-F238E27FC236}">
                      <a16:creationId xmlns:a16="http://schemas.microsoft.com/office/drawing/2014/main" id="{6C00DFA5-AA56-4B65-8C0A-0314CE672230}"/>
                    </a:ext>
                  </a:extLst>
                </p:cNvPr>
                <p:cNvSpPr/>
                <p:nvPr/>
              </p:nvSpPr>
              <p:spPr bwMode="auto">
                <a:xfrm>
                  <a:off x="8672095" y="2573014"/>
                  <a:ext cx="1463040" cy="1463040"/>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5" name="Circle: Hollow 274">
                  <a:extLst>
                    <a:ext uri="{FF2B5EF4-FFF2-40B4-BE49-F238E27FC236}">
                      <a16:creationId xmlns:a16="http://schemas.microsoft.com/office/drawing/2014/main" id="{2E343973-B1F4-449B-8BB9-F0F30F8F1E8C}"/>
                    </a:ext>
                  </a:extLst>
                </p:cNvPr>
                <p:cNvSpPr/>
                <p:nvPr/>
              </p:nvSpPr>
              <p:spPr bwMode="auto">
                <a:xfrm>
                  <a:off x="8603515" y="2504434"/>
                  <a:ext cx="1600200" cy="1600200"/>
                </a:xfrm>
                <a:prstGeom prst="donut">
                  <a:avLst>
                    <a:gd name="adj" fmla="val 6045"/>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73" name="Freeform: Shape 272">
                <a:extLst>
                  <a:ext uri="{FF2B5EF4-FFF2-40B4-BE49-F238E27FC236}">
                    <a16:creationId xmlns:a16="http://schemas.microsoft.com/office/drawing/2014/main" id="{3C4BA52B-4DF9-4A41-8E7A-F6509561A1FE}"/>
                  </a:ext>
                </a:extLst>
              </p:cNvPr>
              <p:cNvSpPr>
                <a:spLocks noChangeAspect="1"/>
              </p:cNvSpPr>
              <p:nvPr/>
            </p:nvSpPr>
            <p:spPr bwMode="auto">
              <a:xfrm>
                <a:off x="9950723" y="3156818"/>
                <a:ext cx="283303" cy="232283"/>
              </a:xfrm>
              <a:custGeom>
                <a:avLst/>
                <a:gdLst>
                  <a:gd name="connsiteX0" fmla="*/ 2175329 w 4360190"/>
                  <a:gd name="connsiteY0" fmla="*/ 1996622 h 3574944"/>
                  <a:gd name="connsiteX1" fmla="*/ 2510323 w 4360190"/>
                  <a:gd name="connsiteY1" fmla="*/ 2331616 h 3574944"/>
                  <a:gd name="connsiteX2" fmla="*/ 2242842 w 4360190"/>
                  <a:gd name="connsiteY2" fmla="*/ 2659804 h 3574944"/>
                  <a:gd name="connsiteX3" fmla="*/ 2239308 w 4360190"/>
                  <a:gd name="connsiteY3" fmla="*/ 2660160 h 3574944"/>
                  <a:gd name="connsiteX4" fmla="*/ 2239308 w 4360190"/>
                  <a:gd name="connsiteY4" fmla="*/ 3014241 h 3574944"/>
                  <a:gd name="connsiteX5" fmla="*/ 2200729 w 4360190"/>
                  <a:gd name="connsiteY5" fmla="*/ 3052820 h 3574944"/>
                  <a:gd name="connsiteX6" fmla="*/ 2149929 w 4360190"/>
                  <a:gd name="connsiteY6" fmla="*/ 3052820 h 3574944"/>
                  <a:gd name="connsiteX7" fmla="*/ 2111350 w 4360190"/>
                  <a:gd name="connsiteY7" fmla="*/ 3014241 h 3574944"/>
                  <a:gd name="connsiteX8" fmla="*/ 2111350 w 4360190"/>
                  <a:gd name="connsiteY8" fmla="*/ 2660160 h 3574944"/>
                  <a:gd name="connsiteX9" fmla="*/ 2107816 w 4360190"/>
                  <a:gd name="connsiteY9" fmla="*/ 2659804 h 3574944"/>
                  <a:gd name="connsiteX10" fmla="*/ 1840335 w 4360190"/>
                  <a:gd name="connsiteY10" fmla="*/ 2331616 h 3574944"/>
                  <a:gd name="connsiteX11" fmla="*/ 2175329 w 4360190"/>
                  <a:gd name="connsiteY11" fmla="*/ 1996622 h 3574944"/>
                  <a:gd name="connsiteX12" fmla="*/ 1764864 w 4360190"/>
                  <a:gd name="connsiteY12" fmla="*/ 1325944 h 3574944"/>
                  <a:gd name="connsiteX13" fmla="*/ 948670 w 4360190"/>
                  <a:gd name="connsiteY13" fmla="*/ 2142138 h 3574944"/>
                  <a:gd name="connsiteX14" fmla="*/ 964235 w 4360190"/>
                  <a:gd name="connsiteY14" fmla="*/ 2296543 h 3574944"/>
                  <a:gd name="connsiteX15" fmla="*/ 754296 w 4360190"/>
                  <a:gd name="connsiteY15" fmla="*/ 2296543 h 3574944"/>
                  <a:gd name="connsiteX16" fmla="*/ 250601 w 4360190"/>
                  <a:gd name="connsiteY16" fmla="*/ 2800238 h 3574944"/>
                  <a:gd name="connsiteX17" fmla="*/ 754296 w 4360190"/>
                  <a:gd name="connsiteY17" fmla="*/ 3303933 h 3574944"/>
                  <a:gd name="connsiteX18" fmla="*/ 3595256 w 4360190"/>
                  <a:gd name="connsiteY18" fmla="*/ 3303933 h 3574944"/>
                  <a:gd name="connsiteX19" fmla="*/ 4098951 w 4360190"/>
                  <a:gd name="connsiteY19" fmla="*/ 2800238 h 3574944"/>
                  <a:gd name="connsiteX20" fmla="*/ 3595256 w 4360190"/>
                  <a:gd name="connsiteY20" fmla="*/ 2296543 h 3574944"/>
                  <a:gd name="connsiteX21" fmla="*/ 3440809 w 4360190"/>
                  <a:gd name="connsiteY21" fmla="*/ 2296543 h 3574944"/>
                  <a:gd name="connsiteX22" fmla="*/ 3456508 w 4360190"/>
                  <a:gd name="connsiteY22" fmla="*/ 2245970 h 3574944"/>
                  <a:gd name="connsiteX23" fmla="*/ 3466930 w 4360190"/>
                  <a:gd name="connsiteY23" fmla="*/ 2142582 h 3574944"/>
                  <a:gd name="connsiteX24" fmla="*/ 2953925 w 4360190"/>
                  <a:gd name="connsiteY24" fmla="*/ 1629577 h 3574944"/>
                  <a:gd name="connsiteX25" fmla="*/ 2528533 w 4360190"/>
                  <a:gd name="connsiteY25" fmla="*/ 1855756 h 3574944"/>
                  <a:gd name="connsiteX26" fmla="*/ 2527328 w 4360190"/>
                  <a:gd name="connsiteY26" fmla="*/ 1857976 h 3574944"/>
                  <a:gd name="connsiteX27" fmla="*/ 2516917 w 4360190"/>
                  <a:gd name="connsiteY27" fmla="*/ 1824439 h 3574944"/>
                  <a:gd name="connsiteX28" fmla="*/ 1764864 w 4360190"/>
                  <a:gd name="connsiteY28" fmla="*/ 1325944 h 3574944"/>
                  <a:gd name="connsiteX29" fmla="*/ 2183747 w 4360190"/>
                  <a:gd name="connsiteY29" fmla="*/ 275601 h 3574944"/>
                  <a:gd name="connsiteX30" fmla="*/ 1678922 w 4360190"/>
                  <a:gd name="connsiteY30" fmla="*/ 780425 h 3574944"/>
                  <a:gd name="connsiteX31" fmla="*/ 1678922 w 4360190"/>
                  <a:gd name="connsiteY31" fmla="*/ 1082427 h 3574944"/>
                  <a:gd name="connsiteX32" fmla="*/ 1766833 w 4360190"/>
                  <a:gd name="connsiteY32" fmla="*/ 1077988 h 3574944"/>
                  <a:gd name="connsiteX33" fmla="*/ 2578792 w 4360190"/>
                  <a:gd name="connsiteY33" fmla="*/ 1449070 h 3574944"/>
                  <a:gd name="connsiteX34" fmla="*/ 2602937 w 4360190"/>
                  <a:gd name="connsiteY34" fmla="*/ 1480566 h 3574944"/>
                  <a:gd name="connsiteX35" fmla="*/ 2688571 w 4360190"/>
                  <a:gd name="connsiteY35" fmla="*/ 1434086 h 3574944"/>
                  <a:gd name="connsiteX36" fmla="*/ 2688571 w 4360190"/>
                  <a:gd name="connsiteY36" fmla="*/ 780426 h 3574944"/>
                  <a:gd name="connsiteX37" fmla="*/ 2183747 w 4360190"/>
                  <a:gd name="connsiteY37" fmla="*/ 275602 h 3574944"/>
                  <a:gd name="connsiteX38" fmla="*/ 2169808 w 4360190"/>
                  <a:gd name="connsiteY38" fmla="*/ 0 h 3574944"/>
                  <a:gd name="connsiteX39" fmla="*/ 2169808 w 4360190"/>
                  <a:gd name="connsiteY39" fmla="*/ 1 h 3574944"/>
                  <a:gd name="connsiteX40" fmla="*/ 2921478 w 4360190"/>
                  <a:gd name="connsiteY40" fmla="*/ 751671 h 3574944"/>
                  <a:gd name="connsiteX41" fmla="*/ 2921478 w 4360190"/>
                  <a:gd name="connsiteY41" fmla="*/ 1395406 h 3574944"/>
                  <a:gd name="connsiteX42" fmla="*/ 2987934 w 4360190"/>
                  <a:gd name="connsiteY42" fmla="*/ 1388707 h 3574944"/>
                  <a:gd name="connsiteX43" fmla="*/ 3670504 w 4360190"/>
                  <a:gd name="connsiteY43" fmla="*/ 1945017 h 3574944"/>
                  <a:gd name="connsiteX44" fmla="*/ 3681173 w 4360190"/>
                  <a:gd name="connsiteY44" fmla="*/ 2050854 h 3574944"/>
                  <a:gd name="connsiteX45" fmla="*/ 3749697 w 4360190"/>
                  <a:gd name="connsiteY45" fmla="*/ 2061312 h 3574944"/>
                  <a:gd name="connsiteX46" fmla="*/ 4360190 w 4360190"/>
                  <a:gd name="connsiteY46" fmla="*/ 2810361 h 3574944"/>
                  <a:gd name="connsiteX47" fmla="*/ 3595607 w 4360190"/>
                  <a:gd name="connsiteY47" fmla="*/ 3574944 h 3574944"/>
                  <a:gd name="connsiteX48" fmla="*/ 764583 w 4360190"/>
                  <a:gd name="connsiteY48" fmla="*/ 3574944 h 3574944"/>
                  <a:gd name="connsiteX49" fmla="*/ 0 w 4360190"/>
                  <a:gd name="connsiteY49" fmla="*/ 2810361 h 3574944"/>
                  <a:gd name="connsiteX50" fmla="*/ 686409 w 4360190"/>
                  <a:gd name="connsiteY50" fmla="*/ 2049725 h 3574944"/>
                  <a:gd name="connsiteX51" fmla="*/ 689664 w 4360190"/>
                  <a:gd name="connsiteY51" fmla="*/ 2049561 h 3574944"/>
                  <a:gd name="connsiteX52" fmla="*/ 691975 w 4360190"/>
                  <a:gd name="connsiteY52" fmla="*/ 2019023 h 3574944"/>
                  <a:gd name="connsiteX53" fmla="*/ 1346677 w 4360190"/>
                  <a:gd name="connsiteY53" fmla="*/ 1178701 h 3574944"/>
                  <a:gd name="connsiteX54" fmla="*/ 1418138 w 4360190"/>
                  <a:gd name="connsiteY54" fmla="*/ 1152546 h 3574944"/>
                  <a:gd name="connsiteX55" fmla="*/ 1418138 w 4360190"/>
                  <a:gd name="connsiteY55" fmla="*/ 751670 h 3574944"/>
                  <a:gd name="connsiteX56" fmla="*/ 2169808 w 4360190"/>
                  <a:gd name="connsiteY56" fmla="*/ 0 h 35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60190" h="3574944">
                    <a:moveTo>
                      <a:pt x="2175329" y="1996622"/>
                    </a:moveTo>
                    <a:cubicBezTo>
                      <a:pt x="2360341" y="1996622"/>
                      <a:pt x="2510323" y="2146604"/>
                      <a:pt x="2510323" y="2331616"/>
                    </a:cubicBezTo>
                    <a:cubicBezTo>
                      <a:pt x="2510323" y="2493502"/>
                      <a:pt x="2395493" y="2628567"/>
                      <a:pt x="2242842" y="2659804"/>
                    </a:cubicBezTo>
                    <a:lnTo>
                      <a:pt x="2239308" y="2660160"/>
                    </a:lnTo>
                    <a:lnTo>
                      <a:pt x="2239308" y="3014241"/>
                    </a:lnTo>
                    <a:cubicBezTo>
                      <a:pt x="2239308" y="3035548"/>
                      <a:pt x="2222036" y="3052820"/>
                      <a:pt x="2200729" y="3052820"/>
                    </a:cubicBezTo>
                    <a:lnTo>
                      <a:pt x="2149929" y="3052820"/>
                    </a:lnTo>
                    <a:cubicBezTo>
                      <a:pt x="2128622" y="3052820"/>
                      <a:pt x="2111350" y="3035548"/>
                      <a:pt x="2111350" y="3014241"/>
                    </a:cubicBezTo>
                    <a:lnTo>
                      <a:pt x="2111350" y="2660160"/>
                    </a:lnTo>
                    <a:lnTo>
                      <a:pt x="2107816" y="2659804"/>
                    </a:lnTo>
                    <a:cubicBezTo>
                      <a:pt x="1955165" y="2628567"/>
                      <a:pt x="1840335" y="2493502"/>
                      <a:pt x="1840335" y="2331616"/>
                    </a:cubicBezTo>
                    <a:cubicBezTo>
                      <a:pt x="1840335" y="2146604"/>
                      <a:pt x="1990317" y="1996622"/>
                      <a:pt x="2175329" y="1996622"/>
                    </a:cubicBezTo>
                    <a:close/>
                    <a:moveTo>
                      <a:pt x="1764864" y="1325944"/>
                    </a:moveTo>
                    <a:cubicBezTo>
                      <a:pt x="1314093" y="1325944"/>
                      <a:pt x="948670" y="1691367"/>
                      <a:pt x="948670" y="2142138"/>
                    </a:cubicBezTo>
                    <a:lnTo>
                      <a:pt x="964235" y="2296543"/>
                    </a:lnTo>
                    <a:lnTo>
                      <a:pt x="754296" y="2296543"/>
                    </a:lnTo>
                    <a:cubicBezTo>
                      <a:pt x="476113" y="2296543"/>
                      <a:pt x="250601" y="2522055"/>
                      <a:pt x="250601" y="2800238"/>
                    </a:cubicBezTo>
                    <a:cubicBezTo>
                      <a:pt x="250601" y="3078421"/>
                      <a:pt x="476113" y="3303933"/>
                      <a:pt x="754296" y="3303933"/>
                    </a:cubicBezTo>
                    <a:lnTo>
                      <a:pt x="3595256" y="3303933"/>
                    </a:lnTo>
                    <a:cubicBezTo>
                      <a:pt x="3873439" y="3303933"/>
                      <a:pt x="4098951" y="3078421"/>
                      <a:pt x="4098951" y="2800238"/>
                    </a:cubicBezTo>
                    <a:cubicBezTo>
                      <a:pt x="4098951" y="2522055"/>
                      <a:pt x="3873439" y="2296543"/>
                      <a:pt x="3595256" y="2296543"/>
                    </a:cubicBezTo>
                    <a:lnTo>
                      <a:pt x="3440809" y="2296543"/>
                    </a:lnTo>
                    <a:lnTo>
                      <a:pt x="3456508" y="2245970"/>
                    </a:lnTo>
                    <a:cubicBezTo>
                      <a:pt x="3463341" y="2212575"/>
                      <a:pt x="3466930" y="2177998"/>
                      <a:pt x="3466930" y="2142582"/>
                    </a:cubicBezTo>
                    <a:cubicBezTo>
                      <a:pt x="3466930" y="1859257"/>
                      <a:pt x="3237250" y="1629577"/>
                      <a:pt x="2953925" y="1629577"/>
                    </a:cubicBezTo>
                    <a:cubicBezTo>
                      <a:pt x="2776847" y="1629577"/>
                      <a:pt x="2620724" y="1719296"/>
                      <a:pt x="2528533" y="1855756"/>
                    </a:cubicBezTo>
                    <a:lnTo>
                      <a:pt x="2527328" y="1857976"/>
                    </a:lnTo>
                    <a:lnTo>
                      <a:pt x="2516917" y="1824439"/>
                    </a:lnTo>
                    <a:cubicBezTo>
                      <a:pt x="2393012" y="1531494"/>
                      <a:pt x="2102942" y="1325944"/>
                      <a:pt x="1764864" y="1325944"/>
                    </a:cubicBezTo>
                    <a:close/>
                    <a:moveTo>
                      <a:pt x="2183747" y="275601"/>
                    </a:moveTo>
                    <a:cubicBezTo>
                      <a:pt x="1904941" y="275601"/>
                      <a:pt x="1678922" y="501618"/>
                      <a:pt x="1678922" y="780425"/>
                    </a:cubicBezTo>
                    <a:lnTo>
                      <a:pt x="1678922" y="1082427"/>
                    </a:lnTo>
                    <a:lnTo>
                      <a:pt x="1766833" y="1077988"/>
                    </a:lnTo>
                    <a:cubicBezTo>
                      <a:pt x="2091157" y="1077988"/>
                      <a:pt x="2381898" y="1221771"/>
                      <a:pt x="2578792" y="1449070"/>
                    </a:cubicBezTo>
                    <a:lnTo>
                      <a:pt x="2602937" y="1480566"/>
                    </a:lnTo>
                    <a:lnTo>
                      <a:pt x="2688571" y="1434086"/>
                    </a:lnTo>
                    <a:lnTo>
                      <a:pt x="2688571" y="780426"/>
                    </a:lnTo>
                    <a:cubicBezTo>
                      <a:pt x="2688571" y="501619"/>
                      <a:pt x="2462555" y="275602"/>
                      <a:pt x="2183747" y="275602"/>
                    </a:cubicBezTo>
                    <a:close/>
                    <a:moveTo>
                      <a:pt x="2169808" y="0"/>
                    </a:moveTo>
                    <a:lnTo>
                      <a:pt x="2169808" y="1"/>
                    </a:lnTo>
                    <a:cubicBezTo>
                      <a:pt x="2584944" y="1"/>
                      <a:pt x="2921478" y="336535"/>
                      <a:pt x="2921478" y="751671"/>
                    </a:cubicBezTo>
                    <a:lnTo>
                      <a:pt x="2921478" y="1395406"/>
                    </a:lnTo>
                    <a:lnTo>
                      <a:pt x="2987934" y="1388707"/>
                    </a:lnTo>
                    <a:cubicBezTo>
                      <a:pt x="3324626" y="1388707"/>
                      <a:pt x="3605537" y="1627532"/>
                      <a:pt x="3670504" y="1945017"/>
                    </a:cubicBezTo>
                    <a:lnTo>
                      <a:pt x="3681173" y="2050854"/>
                    </a:lnTo>
                    <a:lnTo>
                      <a:pt x="3749697" y="2061312"/>
                    </a:lnTo>
                    <a:cubicBezTo>
                      <a:pt x="4098105" y="2132606"/>
                      <a:pt x="4360190" y="2440876"/>
                      <a:pt x="4360190" y="2810361"/>
                    </a:cubicBezTo>
                    <a:cubicBezTo>
                      <a:pt x="4360190" y="3232629"/>
                      <a:pt x="4017875" y="3574944"/>
                      <a:pt x="3595607" y="3574944"/>
                    </a:cubicBezTo>
                    <a:lnTo>
                      <a:pt x="764583" y="3574944"/>
                    </a:lnTo>
                    <a:cubicBezTo>
                      <a:pt x="342315" y="3574944"/>
                      <a:pt x="0" y="3232629"/>
                      <a:pt x="0" y="2810361"/>
                    </a:cubicBezTo>
                    <a:cubicBezTo>
                      <a:pt x="0" y="2414485"/>
                      <a:pt x="300863" y="2088880"/>
                      <a:pt x="686409" y="2049725"/>
                    </a:cubicBezTo>
                    <a:lnTo>
                      <a:pt x="689664" y="2049561"/>
                    </a:lnTo>
                    <a:lnTo>
                      <a:pt x="691975" y="2019023"/>
                    </a:lnTo>
                    <a:cubicBezTo>
                      <a:pt x="750002" y="1639256"/>
                      <a:pt x="1003555" y="1323829"/>
                      <a:pt x="1346677" y="1178701"/>
                    </a:cubicBezTo>
                    <a:lnTo>
                      <a:pt x="1418138" y="1152546"/>
                    </a:lnTo>
                    <a:lnTo>
                      <a:pt x="1418138" y="751670"/>
                    </a:lnTo>
                    <a:cubicBezTo>
                      <a:pt x="1418138" y="336534"/>
                      <a:pt x="1754672" y="0"/>
                      <a:pt x="2169808"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285" name="Group 284">
            <a:extLst>
              <a:ext uri="{FF2B5EF4-FFF2-40B4-BE49-F238E27FC236}">
                <a16:creationId xmlns:a16="http://schemas.microsoft.com/office/drawing/2014/main" id="{EC3E02C6-5E5C-48D8-B8A8-28840858EC69}"/>
              </a:ext>
            </a:extLst>
          </p:cNvPr>
          <p:cNvGrpSpPr/>
          <p:nvPr/>
        </p:nvGrpSpPr>
        <p:grpSpPr>
          <a:xfrm>
            <a:off x="228283" y="2141623"/>
            <a:ext cx="1371405" cy="1757301"/>
            <a:chOff x="227451" y="1689099"/>
            <a:chExt cx="1371600" cy="1757551"/>
          </a:xfrm>
        </p:grpSpPr>
        <p:sp>
          <p:nvSpPr>
            <p:cNvPr id="286" name="Rectangle 285">
              <a:extLst>
                <a:ext uri="{FF2B5EF4-FFF2-40B4-BE49-F238E27FC236}">
                  <a16:creationId xmlns:a16="http://schemas.microsoft.com/office/drawing/2014/main" id="{2A2B1C13-1205-472A-9582-45FEF566A07F}"/>
                </a:ext>
              </a:extLst>
            </p:cNvPr>
            <p:cNvSpPr/>
            <p:nvPr/>
          </p:nvSpPr>
          <p:spPr bwMode="auto">
            <a:xfrm flipH="1">
              <a:off x="227451" y="1689099"/>
              <a:ext cx="1371600" cy="1757551"/>
            </a:xfrm>
            <a:prstGeom prst="rect">
              <a:avLst/>
            </a:prstGeom>
            <a:solidFill>
              <a:schemeClr val="bg1"/>
            </a:solidFill>
            <a:ln w="19050" cap="sq" cmpd="sng" algn="ctr">
              <a:solidFill>
                <a:srgbClr val="E6E6E6"/>
              </a:solidFill>
              <a:prstDash val="solid"/>
              <a:miter lim="800000"/>
              <a:headEnd type="none" w="med" len="med"/>
              <a:tailEnd type="none" w="med" len="med"/>
            </a:ln>
            <a:effectLst/>
          </p:spPr>
          <p:txBody>
            <a:bodyPr rot="0" spcFirstLastPara="0" vertOverflow="overflow" horzOverflow="overflow" vert="horz" wrap="square" lIns="403275" tIns="143387" rIns="0" bIns="143387" numCol="1" spcCol="0" rtlCol="0" fromWordArt="0" anchor="ctr" anchorCtr="0" forceAA="0" compatLnSpc="1">
              <a:prstTxWarp prst="textNoShape">
                <a:avLst/>
              </a:prstTxWarp>
              <a:noAutofit/>
            </a:bodyPr>
            <a:lstStyle/>
            <a:p>
              <a:pPr marL="0" marR="0" lvl="0" indent="0" algn="l" defTabSz="913751" rtl="0" eaLnBrk="1" fontAlgn="base" latinLnBrk="0" hangingPunct="1">
                <a:lnSpc>
                  <a:spcPct val="90000"/>
                </a:lnSpc>
                <a:spcBef>
                  <a:spcPct val="0"/>
                </a:spcBef>
                <a:spcAft>
                  <a:spcPct val="0"/>
                </a:spcAft>
                <a:buClrTx/>
                <a:buSzTx/>
                <a:buFontTx/>
                <a:buNone/>
                <a:tabLst/>
                <a:defRPr/>
              </a:pPr>
              <a:endParaRPr kumimoji="0" lang="en-US" sz="1567" b="0" i="0" u="none" strike="noStrike" kern="0" cap="none" spc="-49" normalizeH="0" baseline="0" noProof="0">
                <a:ln>
                  <a:noFill/>
                </a:ln>
                <a:solidFill>
                  <a:srgbClr val="353535"/>
                </a:solidFill>
                <a:effectLst/>
                <a:uLnTx/>
                <a:uFillTx/>
                <a:latin typeface="Segoe UI Semilight"/>
                <a:ea typeface="Segoe UI" panose="020B0502040204020203" pitchFamily="34" charset="0"/>
                <a:cs typeface="Segoe UI" panose="020B0502040204020203" pitchFamily="34" charset="0"/>
              </a:endParaRPr>
            </a:p>
          </p:txBody>
        </p:sp>
        <p:grpSp>
          <p:nvGrpSpPr>
            <p:cNvPr id="287" name="Group 286">
              <a:extLst>
                <a:ext uri="{FF2B5EF4-FFF2-40B4-BE49-F238E27FC236}">
                  <a16:creationId xmlns:a16="http://schemas.microsoft.com/office/drawing/2014/main" id="{91823938-129A-40B7-95A1-E7D83BDAA95D}"/>
                </a:ext>
              </a:extLst>
            </p:cNvPr>
            <p:cNvGrpSpPr/>
            <p:nvPr/>
          </p:nvGrpSpPr>
          <p:grpSpPr>
            <a:xfrm>
              <a:off x="342501" y="2443053"/>
              <a:ext cx="773120" cy="232946"/>
              <a:chOff x="342501" y="2360592"/>
              <a:chExt cx="773120" cy="232946"/>
            </a:xfrm>
          </p:grpSpPr>
          <p:sp>
            <p:nvSpPr>
              <p:cNvPr id="304" name="TextBox 303">
                <a:extLst>
                  <a:ext uri="{FF2B5EF4-FFF2-40B4-BE49-F238E27FC236}">
                    <a16:creationId xmlns:a16="http://schemas.microsoft.com/office/drawing/2014/main" id="{1AC4840B-F05C-445B-83C4-D24ED9775163}"/>
                  </a:ext>
                </a:extLst>
              </p:cNvPr>
              <p:cNvSpPr txBox="1"/>
              <p:nvPr/>
            </p:nvSpPr>
            <p:spPr>
              <a:xfrm>
                <a:off x="585279" y="2419366"/>
                <a:ext cx="530342" cy="166223"/>
              </a:xfrm>
              <a:prstGeom prst="rect">
                <a:avLst/>
              </a:prstGeom>
            </p:spPr>
            <p:txBody>
              <a:bodyPr wrap="none" lIns="45713" tIns="0" rIns="0" bIns="0">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222" rtl="0" eaLnBrk="1" fontAlgn="auto" latinLnBrk="0" hangingPunct="1">
                  <a:lnSpc>
                    <a:spcPct val="90000"/>
                  </a:lnSpc>
                  <a:spcBef>
                    <a:spcPts val="0"/>
                  </a:spcBef>
                  <a:spcAft>
                    <a:spcPts val="0"/>
                  </a:spcAft>
                  <a:buClrTx/>
                  <a:buSzTx/>
                  <a:buFontTx/>
                  <a:buNone/>
                  <a:tabLst/>
                  <a:defRPr/>
                </a:pPr>
                <a:r>
                  <a:rPr kumimoji="0" lang="en-US" sz="1200" b="0" i="0" u="none" strike="noStrike" kern="100" cap="none" spc="0" normalizeH="0" baseline="0" noProof="0">
                    <a:ln>
                      <a:noFill/>
                    </a:ln>
                    <a:solidFill>
                      <a:srgbClr val="353535"/>
                    </a:solidFill>
                    <a:effectLst/>
                    <a:uLnTx/>
                    <a:uFillTx/>
                    <a:latin typeface="Segoe UI"/>
                    <a:ea typeface="ＭＳ Ｐゴシック" charset="0"/>
                    <a:cs typeface="+mn-cs"/>
                  </a:rPr>
                  <a:t>MacOS</a:t>
                </a:r>
              </a:p>
            </p:txBody>
          </p:sp>
          <p:pic>
            <p:nvPicPr>
              <p:cNvPr id="305" name="Picture 2" descr="See the source image">
                <a:extLst>
                  <a:ext uri="{FF2B5EF4-FFF2-40B4-BE49-F238E27FC236}">
                    <a16:creationId xmlns:a16="http://schemas.microsoft.com/office/drawing/2014/main" id="{B9C50718-044F-4EB4-95C1-2F43F8B6B2C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2501" y="2360592"/>
                <a:ext cx="232946" cy="2329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8" name="Group 287">
              <a:extLst>
                <a:ext uri="{FF2B5EF4-FFF2-40B4-BE49-F238E27FC236}">
                  <a16:creationId xmlns:a16="http://schemas.microsoft.com/office/drawing/2014/main" id="{4F489676-C6B3-4B0F-AEA3-30FC69BA317F}"/>
                </a:ext>
              </a:extLst>
            </p:cNvPr>
            <p:cNvGrpSpPr/>
            <p:nvPr/>
          </p:nvGrpSpPr>
          <p:grpSpPr>
            <a:xfrm>
              <a:off x="359430" y="1791053"/>
              <a:ext cx="827793" cy="218138"/>
              <a:chOff x="359430" y="1713007"/>
              <a:chExt cx="827793" cy="218138"/>
            </a:xfrm>
          </p:grpSpPr>
          <p:sp>
            <p:nvSpPr>
              <p:cNvPr id="302" name="TextBox 301">
                <a:extLst>
                  <a:ext uri="{FF2B5EF4-FFF2-40B4-BE49-F238E27FC236}">
                    <a16:creationId xmlns:a16="http://schemas.microsoft.com/office/drawing/2014/main" id="{FB805A09-5475-4B37-84AE-397794594D90}"/>
                  </a:ext>
                </a:extLst>
              </p:cNvPr>
              <p:cNvSpPr txBox="1"/>
              <p:nvPr/>
            </p:nvSpPr>
            <p:spPr>
              <a:xfrm>
                <a:off x="594804" y="1738977"/>
                <a:ext cx="592419" cy="166223"/>
              </a:xfrm>
              <a:prstGeom prst="rect">
                <a:avLst/>
              </a:prstGeom>
            </p:spPr>
            <p:txBody>
              <a:bodyPr wrap="none" lIns="45713" tIns="0" rIns="0" bIns="0">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222" rtl="0" eaLnBrk="1" fontAlgn="auto" latinLnBrk="0" hangingPunct="1">
                  <a:lnSpc>
                    <a:spcPct val="90000"/>
                  </a:lnSpc>
                  <a:spcBef>
                    <a:spcPts val="0"/>
                  </a:spcBef>
                  <a:spcAft>
                    <a:spcPts val="0"/>
                  </a:spcAft>
                  <a:buClrTx/>
                  <a:buSzTx/>
                  <a:buFontTx/>
                  <a:buNone/>
                  <a:tabLst/>
                  <a:defRPr/>
                </a:pPr>
                <a:r>
                  <a:rPr kumimoji="0" lang="en-US" sz="1200" b="0" i="0" u="none" strike="noStrike" kern="100" cap="none" spc="0" normalizeH="0" baseline="0" noProof="0">
                    <a:ln>
                      <a:noFill/>
                    </a:ln>
                    <a:solidFill>
                      <a:srgbClr val="353535"/>
                    </a:solidFill>
                    <a:effectLst/>
                    <a:uLnTx/>
                    <a:uFillTx/>
                    <a:latin typeface="Segoe UI"/>
                    <a:ea typeface="ＭＳ Ｐゴシック" charset="0"/>
                    <a:cs typeface="+mn-cs"/>
                  </a:rPr>
                  <a:t>Android</a:t>
                </a:r>
              </a:p>
            </p:txBody>
          </p:sp>
          <p:pic>
            <p:nvPicPr>
              <p:cNvPr id="303" name="Picture 2">
                <a:extLst>
                  <a:ext uri="{FF2B5EF4-FFF2-40B4-BE49-F238E27FC236}">
                    <a16:creationId xmlns:a16="http://schemas.microsoft.com/office/drawing/2014/main" id="{E3E07F11-6BF3-4B35-88E7-67FBC034000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359430" y="1713007"/>
                <a:ext cx="218138" cy="218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9" name="Group 288">
              <a:extLst>
                <a:ext uri="{FF2B5EF4-FFF2-40B4-BE49-F238E27FC236}">
                  <a16:creationId xmlns:a16="http://schemas.microsoft.com/office/drawing/2014/main" id="{B6A731CE-20D4-439C-BE8C-35AE95A5896A}"/>
                </a:ext>
              </a:extLst>
            </p:cNvPr>
            <p:cNvGrpSpPr/>
            <p:nvPr/>
          </p:nvGrpSpPr>
          <p:grpSpPr>
            <a:xfrm>
              <a:off x="342501" y="2109649"/>
              <a:ext cx="523016" cy="232946"/>
              <a:chOff x="342501" y="2020430"/>
              <a:chExt cx="523016" cy="232946"/>
            </a:xfrm>
          </p:grpSpPr>
          <p:sp>
            <p:nvSpPr>
              <p:cNvPr id="300" name="TextBox 299">
                <a:extLst>
                  <a:ext uri="{FF2B5EF4-FFF2-40B4-BE49-F238E27FC236}">
                    <a16:creationId xmlns:a16="http://schemas.microsoft.com/office/drawing/2014/main" id="{13C7E940-560B-43A5-8ED0-255CCD70E9B4}"/>
                  </a:ext>
                </a:extLst>
              </p:cNvPr>
              <p:cNvSpPr txBox="1"/>
              <p:nvPr/>
            </p:nvSpPr>
            <p:spPr>
              <a:xfrm>
                <a:off x="585279" y="2079204"/>
                <a:ext cx="280238" cy="166223"/>
              </a:xfrm>
              <a:prstGeom prst="rect">
                <a:avLst/>
              </a:prstGeom>
            </p:spPr>
            <p:txBody>
              <a:bodyPr wrap="none" lIns="45713" tIns="0" rIns="0" bIns="0">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222" rtl="0" eaLnBrk="1" fontAlgn="auto" latinLnBrk="0" hangingPunct="1">
                  <a:lnSpc>
                    <a:spcPct val="90000"/>
                  </a:lnSpc>
                  <a:spcBef>
                    <a:spcPts val="0"/>
                  </a:spcBef>
                  <a:spcAft>
                    <a:spcPts val="0"/>
                  </a:spcAft>
                  <a:buClrTx/>
                  <a:buSzTx/>
                  <a:buFontTx/>
                  <a:buNone/>
                  <a:tabLst/>
                  <a:defRPr/>
                </a:pPr>
                <a:r>
                  <a:rPr kumimoji="0" lang="en-US" sz="1200" b="0" i="0" u="none" strike="noStrike" kern="100" cap="none" spc="0" normalizeH="0" baseline="0" noProof="0">
                    <a:ln>
                      <a:noFill/>
                    </a:ln>
                    <a:solidFill>
                      <a:srgbClr val="353535"/>
                    </a:solidFill>
                    <a:effectLst/>
                    <a:uLnTx/>
                    <a:uFillTx/>
                    <a:latin typeface="Segoe UI"/>
                    <a:ea typeface="ＭＳ Ｐゴシック" charset="0"/>
                    <a:cs typeface="+mn-cs"/>
                  </a:rPr>
                  <a:t>iOS</a:t>
                </a:r>
              </a:p>
            </p:txBody>
          </p:sp>
          <p:pic>
            <p:nvPicPr>
              <p:cNvPr id="301" name="Picture 2" descr="See the source image">
                <a:extLst>
                  <a:ext uri="{FF2B5EF4-FFF2-40B4-BE49-F238E27FC236}">
                    <a16:creationId xmlns:a16="http://schemas.microsoft.com/office/drawing/2014/main" id="{5F3B8250-44A0-43FB-8ACE-A29A66CB93B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2501" y="2020430"/>
                <a:ext cx="232946" cy="2329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0" name="Group 289">
              <a:extLst>
                <a:ext uri="{FF2B5EF4-FFF2-40B4-BE49-F238E27FC236}">
                  <a16:creationId xmlns:a16="http://schemas.microsoft.com/office/drawing/2014/main" id="{45787E0C-01BF-4AFE-AC79-DE9F8E83A1E6}"/>
                </a:ext>
              </a:extLst>
            </p:cNvPr>
            <p:cNvGrpSpPr/>
            <p:nvPr/>
          </p:nvGrpSpPr>
          <p:grpSpPr>
            <a:xfrm>
              <a:off x="366356" y="2776457"/>
              <a:ext cx="890350" cy="184484"/>
              <a:chOff x="366356" y="2735226"/>
              <a:chExt cx="890350" cy="184484"/>
            </a:xfrm>
          </p:grpSpPr>
          <p:sp>
            <p:nvSpPr>
              <p:cNvPr id="298" name="TextBox 297">
                <a:extLst>
                  <a:ext uri="{FF2B5EF4-FFF2-40B4-BE49-F238E27FC236}">
                    <a16:creationId xmlns:a16="http://schemas.microsoft.com/office/drawing/2014/main" id="{FF7B3984-1502-414F-9FC8-63EAE24CB2CF}"/>
                  </a:ext>
                </a:extLst>
              </p:cNvPr>
              <p:cNvSpPr txBox="1"/>
              <p:nvPr/>
            </p:nvSpPr>
            <p:spPr>
              <a:xfrm>
                <a:off x="585279" y="2744369"/>
                <a:ext cx="671427" cy="166222"/>
              </a:xfrm>
              <a:prstGeom prst="rect">
                <a:avLst/>
              </a:prstGeom>
            </p:spPr>
            <p:txBody>
              <a:bodyPr wrap="none" lIns="45713" tIns="0" rIns="0" bIns="0">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222" rtl="0" eaLnBrk="1" fontAlgn="auto" latinLnBrk="0" hangingPunct="1">
                  <a:lnSpc>
                    <a:spcPct val="90000"/>
                  </a:lnSpc>
                  <a:spcBef>
                    <a:spcPts val="0"/>
                  </a:spcBef>
                  <a:spcAft>
                    <a:spcPts val="0"/>
                  </a:spcAft>
                  <a:buClrTx/>
                  <a:buSzTx/>
                  <a:buFontTx/>
                  <a:buNone/>
                  <a:tabLst/>
                  <a:defRPr/>
                </a:pPr>
                <a:r>
                  <a:rPr kumimoji="0" lang="en-US" sz="1200" b="0" i="0" u="none" strike="noStrike" kern="100" cap="none" spc="0" normalizeH="0" baseline="0" noProof="0">
                    <a:ln>
                      <a:noFill/>
                    </a:ln>
                    <a:solidFill>
                      <a:srgbClr val="353535"/>
                    </a:solidFill>
                    <a:effectLst/>
                    <a:uLnTx/>
                    <a:uFillTx/>
                    <a:latin typeface="Segoe UI"/>
                    <a:ea typeface="ＭＳ Ｐゴシック" charset="0"/>
                    <a:cs typeface="+mn-cs"/>
                  </a:rPr>
                  <a:t>Windows</a:t>
                </a:r>
              </a:p>
            </p:txBody>
          </p:sp>
          <p:sp>
            <p:nvSpPr>
              <p:cNvPr id="299" name="Freeform 15">
                <a:extLst>
                  <a:ext uri="{FF2B5EF4-FFF2-40B4-BE49-F238E27FC236}">
                    <a16:creationId xmlns:a16="http://schemas.microsoft.com/office/drawing/2014/main" id="{584D6E0E-0AF3-4EC9-B98E-A59A990B281D}"/>
                  </a:ext>
                </a:extLst>
              </p:cNvPr>
              <p:cNvSpPr>
                <a:spLocks noChangeAspect="1" noEditPoints="1"/>
              </p:cNvSpPr>
              <p:nvPr/>
            </p:nvSpPr>
            <p:spPr bwMode="black">
              <a:xfrm>
                <a:off x="366356" y="2735226"/>
                <a:ext cx="185236" cy="184484"/>
              </a:xfrm>
              <a:custGeom>
                <a:avLst/>
                <a:gdLst>
                  <a:gd name="T0" fmla="*/ 112 w 246"/>
                  <a:gd name="T1" fmla="*/ 19 h 245"/>
                  <a:gd name="T2" fmla="*/ 246 w 246"/>
                  <a:gd name="T3" fmla="*/ 0 h 245"/>
                  <a:gd name="T4" fmla="*/ 246 w 246"/>
                  <a:gd name="T5" fmla="*/ 116 h 245"/>
                  <a:gd name="T6" fmla="*/ 112 w 246"/>
                  <a:gd name="T7" fmla="*/ 116 h 245"/>
                  <a:gd name="T8" fmla="*/ 112 w 246"/>
                  <a:gd name="T9" fmla="*/ 19 h 245"/>
                  <a:gd name="T10" fmla="*/ 102 w 246"/>
                  <a:gd name="T11" fmla="*/ 116 h 245"/>
                  <a:gd name="T12" fmla="*/ 102 w 246"/>
                  <a:gd name="T13" fmla="*/ 19 h 245"/>
                  <a:gd name="T14" fmla="*/ 0 w 246"/>
                  <a:gd name="T15" fmla="*/ 34 h 245"/>
                  <a:gd name="T16" fmla="*/ 0 w 246"/>
                  <a:gd name="T17" fmla="*/ 116 h 245"/>
                  <a:gd name="T18" fmla="*/ 102 w 246"/>
                  <a:gd name="T19" fmla="*/ 116 h 245"/>
                  <a:gd name="T20" fmla="*/ 102 w 246"/>
                  <a:gd name="T21" fmla="*/ 126 h 245"/>
                  <a:gd name="T22" fmla="*/ 0 w 246"/>
                  <a:gd name="T23" fmla="*/ 126 h 245"/>
                  <a:gd name="T24" fmla="*/ 0 w 246"/>
                  <a:gd name="T25" fmla="*/ 211 h 245"/>
                  <a:gd name="T26" fmla="*/ 102 w 246"/>
                  <a:gd name="T27" fmla="*/ 226 h 245"/>
                  <a:gd name="T28" fmla="*/ 102 w 246"/>
                  <a:gd name="T29" fmla="*/ 126 h 245"/>
                  <a:gd name="T30" fmla="*/ 112 w 246"/>
                  <a:gd name="T31" fmla="*/ 126 h 245"/>
                  <a:gd name="T32" fmla="*/ 112 w 246"/>
                  <a:gd name="T33" fmla="*/ 226 h 245"/>
                  <a:gd name="T34" fmla="*/ 246 w 246"/>
                  <a:gd name="T35" fmla="*/ 245 h 245"/>
                  <a:gd name="T36" fmla="*/ 246 w 246"/>
                  <a:gd name="T37" fmla="*/ 126 h 245"/>
                  <a:gd name="T38" fmla="*/ 112 w 246"/>
                  <a:gd name="T39"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245">
                    <a:moveTo>
                      <a:pt x="112" y="19"/>
                    </a:moveTo>
                    <a:lnTo>
                      <a:pt x="246" y="0"/>
                    </a:lnTo>
                    <a:lnTo>
                      <a:pt x="246" y="116"/>
                    </a:lnTo>
                    <a:lnTo>
                      <a:pt x="112" y="116"/>
                    </a:lnTo>
                    <a:lnTo>
                      <a:pt x="112" y="19"/>
                    </a:lnTo>
                    <a:close/>
                    <a:moveTo>
                      <a:pt x="102" y="116"/>
                    </a:moveTo>
                    <a:lnTo>
                      <a:pt x="102" y="19"/>
                    </a:lnTo>
                    <a:lnTo>
                      <a:pt x="0" y="34"/>
                    </a:lnTo>
                    <a:lnTo>
                      <a:pt x="0" y="116"/>
                    </a:lnTo>
                    <a:lnTo>
                      <a:pt x="102" y="116"/>
                    </a:lnTo>
                    <a:close/>
                    <a:moveTo>
                      <a:pt x="102" y="126"/>
                    </a:moveTo>
                    <a:lnTo>
                      <a:pt x="0" y="126"/>
                    </a:lnTo>
                    <a:lnTo>
                      <a:pt x="0" y="211"/>
                    </a:lnTo>
                    <a:lnTo>
                      <a:pt x="102" y="226"/>
                    </a:lnTo>
                    <a:lnTo>
                      <a:pt x="102" y="126"/>
                    </a:lnTo>
                    <a:close/>
                    <a:moveTo>
                      <a:pt x="112" y="126"/>
                    </a:moveTo>
                    <a:lnTo>
                      <a:pt x="112" y="226"/>
                    </a:lnTo>
                    <a:lnTo>
                      <a:pt x="246" y="245"/>
                    </a:lnTo>
                    <a:lnTo>
                      <a:pt x="246" y="126"/>
                    </a:lnTo>
                    <a:lnTo>
                      <a:pt x="112" y="126"/>
                    </a:lnTo>
                    <a:close/>
                  </a:path>
                </a:pathLst>
              </a:custGeom>
              <a:solidFill>
                <a:schemeClr val="accent1"/>
              </a:solidFill>
              <a:ln>
                <a:noFill/>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91" name="Group 290">
              <a:extLst>
                <a:ext uri="{FF2B5EF4-FFF2-40B4-BE49-F238E27FC236}">
                  <a16:creationId xmlns:a16="http://schemas.microsoft.com/office/drawing/2014/main" id="{D4BA5691-D7B3-41E0-88C1-68F9215B2859}"/>
                </a:ext>
              </a:extLst>
            </p:cNvPr>
            <p:cNvGrpSpPr/>
            <p:nvPr/>
          </p:nvGrpSpPr>
          <p:grpSpPr>
            <a:xfrm>
              <a:off x="345415" y="3061399"/>
              <a:ext cx="1127309" cy="304742"/>
              <a:chOff x="345415" y="3061399"/>
              <a:chExt cx="1127309" cy="304742"/>
            </a:xfrm>
          </p:grpSpPr>
          <p:sp>
            <p:nvSpPr>
              <p:cNvPr id="292" name="TextBox 291">
                <a:extLst>
                  <a:ext uri="{FF2B5EF4-FFF2-40B4-BE49-F238E27FC236}">
                    <a16:creationId xmlns:a16="http://schemas.microsoft.com/office/drawing/2014/main" id="{E07F22C5-5098-4E84-B57E-884FC952CF0A}"/>
                  </a:ext>
                </a:extLst>
              </p:cNvPr>
              <p:cNvSpPr txBox="1"/>
              <p:nvPr/>
            </p:nvSpPr>
            <p:spPr>
              <a:xfrm>
                <a:off x="575754" y="3061399"/>
                <a:ext cx="896970" cy="304742"/>
              </a:xfrm>
              <a:prstGeom prst="rect">
                <a:avLst/>
              </a:prstGeom>
            </p:spPr>
            <p:txBody>
              <a:bodyPr wrap="none" lIns="45713" tIns="0" rIns="0" bIns="0">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222" rtl="0" eaLnBrk="1" fontAlgn="auto" latinLnBrk="0" hangingPunct="1">
                  <a:lnSpc>
                    <a:spcPct val="90000"/>
                  </a:lnSpc>
                  <a:spcBef>
                    <a:spcPts val="0"/>
                  </a:spcBef>
                  <a:spcAft>
                    <a:spcPts val="0"/>
                  </a:spcAft>
                  <a:buClrTx/>
                  <a:buSzTx/>
                  <a:buFontTx/>
                  <a:buNone/>
                  <a:tabLst/>
                  <a:defRPr/>
                </a:pPr>
                <a:r>
                  <a:rPr kumimoji="0" lang="en-US" sz="1100" b="0" i="0" u="none" strike="noStrike" kern="100" cap="none" spc="0" normalizeH="0" baseline="0" noProof="0">
                    <a:ln>
                      <a:noFill/>
                    </a:ln>
                    <a:solidFill>
                      <a:srgbClr val="353535"/>
                    </a:solidFill>
                    <a:effectLst/>
                    <a:uLnTx/>
                    <a:uFillTx/>
                    <a:latin typeface="Segoe UI"/>
                    <a:ea typeface="ＭＳ Ｐゴシック" charset="0"/>
                    <a:cs typeface="+mn-cs"/>
                  </a:rPr>
                  <a:t>Windows</a:t>
                </a:r>
                <a:br>
                  <a:rPr kumimoji="0" lang="en-US" sz="1100" b="0" i="0" u="none" strike="noStrike" kern="100" cap="none" spc="0" normalizeH="0" baseline="0" noProof="0">
                    <a:ln>
                      <a:noFill/>
                    </a:ln>
                    <a:solidFill>
                      <a:srgbClr val="353535"/>
                    </a:solidFill>
                    <a:effectLst/>
                    <a:uLnTx/>
                    <a:uFillTx/>
                    <a:latin typeface="Segoe UI"/>
                    <a:ea typeface="ＭＳ Ｐゴシック" charset="0"/>
                    <a:cs typeface="+mn-cs"/>
                  </a:rPr>
                </a:br>
                <a:r>
                  <a:rPr kumimoji="0" lang="en-US" sz="1100" b="0" i="0" u="none" strike="noStrike" kern="100" cap="none" spc="0" normalizeH="0" baseline="0" noProof="0">
                    <a:ln>
                      <a:noFill/>
                    </a:ln>
                    <a:solidFill>
                      <a:srgbClr val="353535"/>
                    </a:solidFill>
                    <a:effectLst/>
                    <a:uLnTx/>
                    <a:uFillTx/>
                    <a:latin typeface="Segoe UI"/>
                    <a:ea typeface="ＭＳ Ｐゴシック" charset="0"/>
                    <a:cs typeface="+mn-cs"/>
                  </a:rPr>
                  <a:t>Defender ATP</a:t>
                </a:r>
              </a:p>
            </p:txBody>
          </p:sp>
          <p:grpSp>
            <p:nvGrpSpPr>
              <p:cNvPr id="293" name="Group 292">
                <a:extLst>
                  <a:ext uri="{FF2B5EF4-FFF2-40B4-BE49-F238E27FC236}">
                    <a16:creationId xmlns:a16="http://schemas.microsoft.com/office/drawing/2014/main" id="{5451CF2A-4666-46CF-A6ED-90E073D7CF1A}"/>
                  </a:ext>
                </a:extLst>
              </p:cNvPr>
              <p:cNvGrpSpPr>
                <a:grpSpLocks noChangeAspect="1"/>
              </p:cNvGrpSpPr>
              <p:nvPr/>
            </p:nvGrpSpPr>
            <p:grpSpPr>
              <a:xfrm>
                <a:off x="345415" y="3069624"/>
                <a:ext cx="211010" cy="265148"/>
                <a:chOff x="675965" y="5002817"/>
                <a:chExt cx="420971" cy="528978"/>
              </a:xfrm>
            </p:grpSpPr>
            <p:sp>
              <p:nvSpPr>
                <p:cNvPr id="294" name="Shield_EA18" title="Icon of a shield">
                  <a:extLst>
                    <a:ext uri="{FF2B5EF4-FFF2-40B4-BE49-F238E27FC236}">
                      <a16:creationId xmlns:a16="http://schemas.microsoft.com/office/drawing/2014/main" id="{C7A2E578-8E3D-4DE6-B75A-3552E67030F6}"/>
                    </a:ext>
                  </a:extLst>
                </p:cNvPr>
                <p:cNvSpPr>
                  <a:spLocks noChangeAspect="1"/>
                </p:cNvSpPr>
                <p:nvPr/>
              </p:nvSpPr>
              <p:spPr bwMode="auto">
                <a:xfrm>
                  <a:off x="693357" y="5012775"/>
                  <a:ext cx="386187" cy="509064"/>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solidFill>
                  <a:schemeClr val="accent1"/>
                </a:solidFill>
                <a:ln w="15875" cap="sq">
                  <a:no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295" name="Group 294">
                  <a:extLst>
                    <a:ext uri="{FF2B5EF4-FFF2-40B4-BE49-F238E27FC236}">
                      <a16:creationId xmlns:a16="http://schemas.microsoft.com/office/drawing/2014/main" id="{4DD7B952-D67A-4C1A-AED7-95E17D721D30}"/>
                    </a:ext>
                  </a:extLst>
                </p:cNvPr>
                <p:cNvGrpSpPr>
                  <a:grpSpLocks noChangeAspect="1"/>
                </p:cNvGrpSpPr>
                <p:nvPr/>
              </p:nvGrpSpPr>
              <p:grpSpPr>
                <a:xfrm>
                  <a:off x="675965" y="5002817"/>
                  <a:ext cx="420971" cy="528978"/>
                  <a:chOff x="7121029" y="7062921"/>
                  <a:chExt cx="511078" cy="642200"/>
                </a:xfrm>
              </p:grpSpPr>
              <p:cxnSp>
                <p:nvCxnSpPr>
                  <p:cNvPr id="296" name="Straight Connector 295">
                    <a:extLst>
                      <a:ext uri="{FF2B5EF4-FFF2-40B4-BE49-F238E27FC236}">
                        <a16:creationId xmlns:a16="http://schemas.microsoft.com/office/drawing/2014/main" id="{3913FC34-9021-440F-90EA-13601EEB3E43}"/>
                      </a:ext>
                    </a:extLst>
                  </p:cNvPr>
                  <p:cNvCxnSpPr>
                    <a:cxnSpLocks/>
                  </p:cNvCxnSpPr>
                  <p:nvPr/>
                </p:nvCxnSpPr>
                <p:spPr>
                  <a:xfrm>
                    <a:off x="7377467" y="7062921"/>
                    <a:ext cx="0" cy="642200"/>
                  </a:xfrm>
                  <a:prstGeom prst="line">
                    <a:avLst/>
                  </a:prstGeom>
                  <a:ln w="19050">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4E71943C-2C52-45D1-B26F-3E29C4DF9CA2}"/>
                      </a:ext>
                    </a:extLst>
                  </p:cNvPr>
                  <p:cNvCxnSpPr>
                    <a:cxnSpLocks/>
                  </p:cNvCxnSpPr>
                  <p:nvPr/>
                </p:nvCxnSpPr>
                <p:spPr>
                  <a:xfrm>
                    <a:off x="7121029" y="7384021"/>
                    <a:ext cx="511078" cy="0"/>
                  </a:xfrm>
                  <a:prstGeom prst="line">
                    <a:avLst/>
                  </a:prstGeom>
                  <a:ln w="19050">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grpSp>
        <p:nvGrpSpPr>
          <p:cNvPr id="306" name="Group 305">
            <a:extLst>
              <a:ext uri="{FF2B5EF4-FFF2-40B4-BE49-F238E27FC236}">
                <a16:creationId xmlns:a16="http://schemas.microsoft.com/office/drawing/2014/main" id="{DB5B23B3-1D4B-4B85-B093-80C3ED318EF6}"/>
              </a:ext>
            </a:extLst>
          </p:cNvPr>
          <p:cNvGrpSpPr/>
          <p:nvPr/>
        </p:nvGrpSpPr>
        <p:grpSpPr>
          <a:xfrm>
            <a:off x="228283" y="5501918"/>
            <a:ext cx="1371405" cy="1031764"/>
            <a:chOff x="227451" y="5049872"/>
            <a:chExt cx="1371600" cy="1031910"/>
          </a:xfrm>
        </p:grpSpPr>
        <p:grpSp>
          <p:nvGrpSpPr>
            <p:cNvPr id="307" name="Group 306">
              <a:extLst>
                <a:ext uri="{FF2B5EF4-FFF2-40B4-BE49-F238E27FC236}">
                  <a16:creationId xmlns:a16="http://schemas.microsoft.com/office/drawing/2014/main" id="{60B9F475-4E16-4192-98C3-467C2CCE3F4C}"/>
                </a:ext>
              </a:extLst>
            </p:cNvPr>
            <p:cNvGrpSpPr/>
            <p:nvPr/>
          </p:nvGrpSpPr>
          <p:grpSpPr>
            <a:xfrm>
              <a:off x="227451" y="5049872"/>
              <a:ext cx="1371600" cy="1031910"/>
              <a:chOff x="227451" y="4117110"/>
              <a:chExt cx="1371600" cy="1031910"/>
            </a:xfrm>
          </p:grpSpPr>
          <p:sp>
            <p:nvSpPr>
              <p:cNvPr id="314" name="Rectangle 313">
                <a:extLst>
                  <a:ext uri="{FF2B5EF4-FFF2-40B4-BE49-F238E27FC236}">
                    <a16:creationId xmlns:a16="http://schemas.microsoft.com/office/drawing/2014/main" id="{C403C665-2249-4276-846B-EBAFC7F2D2DB}"/>
                  </a:ext>
                </a:extLst>
              </p:cNvPr>
              <p:cNvSpPr/>
              <p:nvPr/>
            </p:nvSpPr>
            <p:spPr bwMode="auto">
              <a:xfrm flipH="1">
                <a:off x="227451" y="4117110"/>
                <a:ext cx="1371600" cy="1031910"/>
              </a:xfrm>
              <a:prstGeom prst="rect">
                <a:avLst/>
              </a:prstGeom>
              <a:solidFill>
                <a:schemeClr val="bg1"/>
              </a:solidFill>
              <a:ln w="19050" cap="sq" cmpd="sng" algn="ctr">
                <a:solidFill>
                  <a:srgbClr val="E6E6E6"/>
                </a:solidFill>
                <a:prstDash val="solid"/>
                <a:miter lim="800000"/>
                <a:headEnd type="none" w="med" len="med"/>
                <a:tailEnd type="none" w="med" len="med"/>
              </a:ln>
              <a:effectLst/>
            </p:spPr>
            <p:txBody>
              <a:bodyPr rot="0" spcFirstLastPara="0" vertOverflow="overflow" horzOverflow="overflow" vert="horz" wrap="square" lIns="403275" tIns="143387" rIns="0" bIns="143387" numCol="1" spcCol="0" rtlCol="0" fromWordArt="0" anchor="ctr" anchorCtr="0" forceAA="0" compatLnSpc="1">
                <a:prstTxWarp prst="textNoShape">
                  <a:avLst/>
                </a:prstTxWarp>
                <a:noAutofit/>
              </a:bodyPr>
              <a:lstStyle/>
              <a:p>
                <a:pPr marL="0" marR="0" lvl="0" indent="0" algn="l" defTabSz="913751" rtl="0" eaLnBrk="1" fontAlgn="base" latinLnBrk="0" hangingPunct="1">
                  <a:lnSpc>
                    <a:spcPct val="90000"/>
                  </a:lnSpc>
                  <a:spcBef>
                    <a:spcPct val="0"/>
                  </a:spcBef>
                  <a:spcAft>
                    <a:spcPct val="0"/>
                  </a:spcAft>
                  <a:buClrTx/>
                  <a:buSzTx/>
                  <a:buFontTx/>
                  <a:buNone/>
                  <a:tabLst/>
                  <a:defRPr/>
                </a:pPr>
                <a:endParaRPr kumimoji="0" lang="en-US" sz="1567" b="0" i="0" u="none" strike="noStrike" kern="0" cap="none" spc="-49" normalizeH="0" baseline="0" noProof="0">
                  <a:ln>
                    <a:noFill/>
                  </a:ln>
                  <a:solidFill>
                    <a:srgbClr val="353535"/>
                  </a:solidFill>
                  <a:effectLst/>
                  <a:uLnTx/>
                  <a:uFillTx/>
                  <a:latin typeface="Segoe UI Semilight"/>
                  <a:ea typeface="Segoe UI" panose="020B0502040204020203" pitchFamily="34" charset="0"/>
                  <a:cs typeface="Segoe UI" panose="020B0502040204020203" pitchFamily="34" charset="0"/>
                </a:endParaRPr>
              </a:p>
            </p:txBody>
          </p:sp>
          <p:sp>
            <p:nvSpPr>
              <p:cNvPr id="315" name="TextBox 314">
                <a:extLst>
                  <a:ext uri="{FF2B5EF4-FFF2-40B4-BE49-F238E27FC236}">
                    <a16:creationId xmlns:a16="http://schemas.microsoft.com/office/drawing/2014/main" id="{232E94A4-3BCA-4B73-9E07-88F26EBE2DC0}"/>
                  </a:ext>
                </a:extLst>
              </p:cNvPr>
              <p:cNvSpPr txBox="1"/>
              <p:nvPr/>
            </p:nvSpPr>
            <p:spPr>
              <a:xfrm>
                <a:off x="601154" y="4771141"/>
                <a:ext cx="738762" cy="152371"/>
              </a:xfrm>
              <a:prstGeom prst="rect">
                <a:avLst/>
              </a:prstGeom>
            </p:spPr>
            <p:txBody>
              <a:bodyPr wrap="none" lIns="45713" tIns="0" rIns="0" bIns="0" anchor="ctr">
                <a:spAutoFit/>
              </a:bodyPr>
              <a:lstStyle>
                <a:defPPr>
                  <a:defRPr lang="en-US"/>
                </a:defPPr>
                <a:lvl1pPr defTabSz="878391">
                  <a:lnSpc>
                    <a:spcPct val="90000"/>
                  </a:lnSpc>
                  <a:defRPr sz="1100" kern="100">
                    <a:solidFill>
                      <a:srgbClr val="353535"/>
                    </a:solidFill>
                    <a:latin typeface="Segoe UI"/>
                    <a:ea typeface="ＭＳ Ｐゴシック" charset="0"/>
                  </a:defRPr>
                </a:lvl1p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100" b="0" i="0" u="none" strike="noStrike" kern="100" cap="none" spc="0" normalizeH="0" baseline="0" noProof="0">
                    <a:ln>
                      <a:noFill/>
                    </a:ln>
                    <a:solidFill>
                      <a:srgbClr val="353535"/>
                    </a:solidFill>
                    <a:effectLst/>
                    <a:uLnTx/>
                    <a:uFillTx/>
                    <a:latin typeface="Segoe UI"/>
                    <a:ea typeface="ＭＳ Ｐゴシック" charset="0"/>
                    <a:cs typeface="+mn-cs"/>
                  </a:rPr>
                  <a:t>Client apps</a:t>
                </a:r>
              </a:p>
            </p:txBody>
          </p:sp>
          <p:sp>
            <p:nvSpPr>
              <p:cNvPr id="316" name="TextBox 315">
                <a:extLst>
                  <a:ext uri="{FF2B5EF4-FFF2-40B4-BE49-F238E27FC236}">
                    <a16:creationId xmlns:a16="http://schemas.microsoft.com/office/drawing/2014/main" id="{8C652B4F-EE4C-4E33-99DA-A4B5E7EB07DA}"/>
                  </a:ext>
                </a:extLst>
              </p:cNvPr>
              <p:cNvSpPr txBox="1"/>
              <p:nvPr/>
            </p:nvSpPr>
            <p:spPr>
              <a:xfrm>
                <a:off x="601154" y="4298617"/>
                <a:ext cx="879589" cy="152371"/>
              </a:xfrm>
              <a:prstGeom prst="rect">
                <a:avLst/>
              </a:prstGeom>
            </p:spPr>
            <p:txBody>
              <a:bodyPr wrap="none" lIns="45713" tIns="0" rIns="0" bIns="0" anchor="ctr">
                <a:spAutoFit/>
              </a:bodyPr>
              <a:lstStyle>
                <a:defPPr>
                  <a:defRPr lang="en-US"/>
                </a:defPPr>
                <a:lvl1pPr defTabSz="878391">
                  <a:lnSpc>
                    <a:spcPct val="90000"/>
                  </a:lnSpc>
                  <a:defRPr sz="1100" kern="100">
                    <a:solidFill>
                      <a:srgbClr val="353535"/>
                    </a:solidFill>
                    <a:latin typeface="Segoe UI"/>
                    <a:ea typeface="ＭＳ Ｐゴシック" charset="0"/>
                  </a:defRPr>
                </a:lvl1p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100" b="0" i="0" u="none" strike="noStrike" kern="100" cap="none" spc="0" normalizeH="0" baseline="0" noProof="0">
                    <a:ln>
                      <a:noFill/>
                    </a:ln>
                    <a:solidFill>
                      <a:srgbClr val="353535"/>
                    </a:solidFill>
                    <a:effectLst/>
                    <a:uLnTx/>
                    <a:uFillTx/>
                    <a:latin typeface="Segoe UI"/>
                    <a:ea typeface="ＭＳ Ｐゴシック" charset="0"/>
                    <a:cs typeface="+mn-cs"/>
                  </a:rPr>
                  <a:t>Browser apps</a:t>
                </a:r>
              </a:p>
            </p:txBody>
          </p:sp>
        </p:grpSp>
        <p:sp>
          <p:nvSpPr>
            <p:cNvPr id="308" name="Browser_2" title="Icon of a browser window with a home symbol inside">
              <a:extLst>
                <a:ext uri="{FF2B5EF4-FFF2-40B4-BE49-F238E27FC236}">
                  <a16:creationId xmlns:a16="http://schemas.microsoft.com/office/drawing/2014/main" id="{F732CB7E-99D1-4363-9C5C-B4886AF382BB}"/>
                </a:ext>
              </a:extLst>
            </p:cNvPr>
            <p:cNvSpPr>
              <a:spLocks noChangeAspect="1" noEditPoints="1"/>
            </p:cNvSpPr>
            <p:nvPr/>
          </p:nvSpPr>
          <p:spPr bwMode="auto">
            <a:xfrm>
              <a:off x="321469" y="5196534"/>
              <a:ext cx="244436" cy="207812"/>
            </a:xfrm>
            <a:custGeom>
              <a:avLst/>
              <a:gdLst>
                <a:gd name="T0" fmla="*/ 0 w 335"/>
                <a:gd name="T1" fmla="*/ 0 h 285"/>
                <a:gd name="T2" fmla="*/ 335 w 335"/>
                <a:gd name="T3" fmla="*/ 0 h 285"/>
                <a:gd name="T4" fmla="*/ 335 w 335"/>
                <a:gd name="T5" fmla="*/ 285 h 285"/>
                <a:gd name="T6" fmla="*/ 0 w 335"/>
                <a:gd name="T7" fmla="*/ 285 h 285"/>
                <a:gd name="T8" fmla="*/ 0 w 335"/>
                <a:gd name="T9" fmla="*/ 0 h 285"/>
                <a:gd name="T10" fmla="*/ 0 w 335"/>
                <a:gd name="T11" fmla="*/ 64 h 285"/>
                <a:gd name="T12" fmla="*/ 335 w 335"/>
                <a:gd name="T13" fmla="*/ 64 h 285"/>
                <a:gd name="T14" fmla="*/ 293 w 335"/>
                <a:gd name="T15" fmla="*/ 36 h 285"/>
                <a:gd name="T16" fmla="*/ 298 w 335"/>
                <a:gd name="T17" fmla="*/ 31 h 285"/>
                <a:gd name="T18" fmla="*/ 293 w 335"/>
                <a:gd name="T19" fmla="*/ 27 h 285"/>
                <a:gd name="T20" fmla="*/ 289 w 335"/>
                <a:gd name="T21" fmla="*/ 31 h 285"/>
                <a:gd name="T22" fmla="*/ 293 w 335"/>
                <a:gd name="T23" fmla="*/ 36 h 285"/>
                <a:gd name="T24" fmla="*/ 240 w 335"/>
                <a:gd name="T25" fmla="*/ 36 h 285"/>
                <a:gd name="T26" fmla="*/ 245 w 335"/>
                <a:gd name="T27" fmla="*/ 31 h 285"/>
                <a:gd name="T28" fmla="*/ 240 w 335"/>
                <a:gd name="T29" fmla="*/ 27 h 285"/>
                <a:gd name="T30" fmla="*/ 235 w 335"/>
                <a:gd name="T31" fmla="*/ 31 h 285"/>
                <a:gd name="T32" fmla="*/ 240 w 335"/>
                <a:gd name="T33" fmla="*/ 36 h 285"/>
                <a:gd name="T34" fmla="*/ 187 w 335"/>
                <a:gd name="T35" fmla="*/ 36 h 285"/>
                <a:gd name="T36" fmla="*/ 192 w 335"/>
                <a:gd name="T37" fmla="*/ 31 h 285"/>
                <a:gd name="T38" fmla="*/ 187 w 335"/>
                <a:gd name="T39" fmla="*/ 27 h 285"/>
                <a:gd name="T40" fmla="*/ 182 w 335"/>
                <a:gd name="T41" fmla="*/ 31 h 285"/>
                <a:gd name="T42" fmla="*/ 187 w 335"/>
                <a:gd name="T43" fmla="*/ 36 h 285"/>
                <a:gd name="T44" fmla="*/ 157 w 335"/>
                <a:gd name="T45" fmla="*/ 233 h 285"/>
                <a:gd name="T46" fmla="*/ 157 w 335"/>
                <a:gd name="T47" fmla="*/ 190 h 285"/>
                <a:gd name="T48" fmla="*/ 185 w 335"/>
                <a:gd name="T49" fmla="*/ 190 h 285"/>
                <a:gd name="T50" fmla="*/ 185 w 335"/>
                <a:gd name="T51" fmla="*/ 233 h 285"/>
                <a:gd name="T52" fmla="*/ 232 w 335"/>
                <a:gd name="T53" fmla="*/ 233 h 285"/>
                <a:gd name="T54" fmla="*/ 232 w 335"/>
                <a:gd name="T55" fmla="*/ 165 h 285"/>
                <a:gd name="T56" fmla="*/ 171 w 335"/>
                <a:gd name="T57" fmla="*/ 105 h 285"/>
                <a:gd name="T58" fmla="*/ 111 w 335"/>
                <a:gd name="T59" fmla="*/ 165 h 285"/>
                <a:gd name="T60" fmla="*/ 111 w 335"/>
                <a:gd name="T61" fmla="*/ 233 h 285"/>
                <a:gd name="T62" fmla="*/ 157 w 335"/>
                <a:gd name="T63" fmla="*/ 23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 h="285">
                  <a:moveTo>
                    <a:pt x="0" y="0"/>
                  </a:moveTo>
                  <a:cubicBezTo>
                    <a:pt x="335" y="0"/>
                    <a:pt x="335" y="0"/>
                    <a:pt x="335" y="0"/>
                  </a:cubicBezTo>
                  <a:cubicBezTo>
                    <a:pt x="335" y="285"/>
                    <a:pt x="335" y="285"/>
                    <a:pt x="335" y="285"/>
                  </a:cubicBezTo>
                  <a:cubicBezTo>
                    <a:pt x="0" y="285"/>
                    <a:pt x="0" y="285"/>
                    <a:pt x="0" y="285"/>
                  </a:cubicBezTo>
                  <a:cubicBezTo>
                    <a:pt x="0" y="0"/>
                    <a:pt x="0" y="0"/>
                    <a:pt x="0" y="0"/>
                  </a:cubicBezTo>
                  <a:close/>
                  <a:moveTo>
                    <a:pt x="0" y="64"/>
                  </a:moveTo>
                  <a:cubicBezTo>
                    <a:pt x="335" y="64"/>
                    <a:pt x="335" y="64"/>
                    <a:pt x="335" y="64"/>
                  </a:cubicBezTo>
                  <a:moveTo>
                    <a:pt x="293" y="36"/>
                  </a:moveTo>
                  <a:cubicBezTo>
                    <a:pt x="296" y="36"/>
                    <a:pt x="298" y="34"/>
                    <a:pt x="298" y="31"/>
                  </a:cubicBezTo>
                  <a:cubicBezTo>
                    <a:pt x="298" y="29"/>
                    <a:pt x="296" y="27"/>
                    <a:pt x="293" y="27"/>
                  </a:cubicBezTo>
                  <a:cubicBezTo>
                    <a:pt x="291" y="27"/>
                    <a:pt x="289" y="29"/>
                    <a:pt x="289" y="31"/>
                  </a:cubicBezTo>
                  <a:cubicBezTo>
                    <a:pt x="289" y="34"/>
                    <a:pt x="291" y="36"/>
                    <a:pt x="293" y="36"/>
                  </a:cubicBezTo>
                  <a:close/>
                  <a:moveTo>
                    <a:pt x="240" y="36"/>
                  </a:moveTo>
                  <a:cubicBezTo>
                    <a:pt x="243" y="36"/>
                    <a:pt x="245" y="34"/>
                    <a:pt x="245" y="31"/>
                  </a:cubicBezTo>
                  <a:cubicBezTo>
                    <a:pt x="245" y="29"/>
                    <a:pt x="243" y="27"/>
                    <a:pt x="240" y="27"/>
                  </a:cubicBezTo>
                  <a:cubicBezTo>
                    <a:pt x="238" y="27"/>
                    <a:pt x="235" y="29"/>
                    <a:pt x="235" y="31"/>
                  </a:cubicBezTo>
                  <a:cubicBezTo>
                    <a:pt x="235" y="34"/>
                    <a:pt x="238" y="36"/>
                    <a:pt x="240" y="36"/>
                  </a:cubicBezTo>
                  <a:close/>
                  <a:moveTo>
                    <a:pt x="187" y="36"/>
                  </a:moveTo>
                  <a:cubicBezTo>
                    <a:pt x="189" y="36"/>
                    <a:pt x="192" y="34"/>
                    <a:pt x="192" y="31"/>
                  </a:cubicBezTo>
                  <a:cubicBezTo>
                    <a:pt x="192" y="29"/>
                    <a:pt x="189" y="27"/>
                    <a:pt x="187" y="27"/>
                  </a:cubicBezTo>
                  <a:cubicBezTo>
                    <a:pt x="184" y="27"/>
                    <a:pt x="182" y="29"/>
                    <a:pt x="182" y="31"/>
                  </a:cubicBezTo>
                  <a:cubicBezTo>
                    <a:pt x="182" y="34"/>
                    <a:pt x="184" y="36"/>
                    <a:pt x="187" y="36"/>
                  </a:cubicBezTo>
                  <a:close/>
                  <a:moveTo>
                    <a:pt x="157" y="233"/>
                  </a:moveTo>
                  <a:cubicBezTo>
                    <a:pt x="157" y="190"/>
                    <a:pt x="157" y="190"/>
                    <a:pt x="157" y="190"/>
                  </a:cubicBezTo>
                  <a:cubicBezTo>
                    <a:pt x="185" y="190"/>
                    <a:pt x="185" y="190"/>
                    <a:pt x="185" y="190"/>
                  </a:cubicBezTo>
                  <a:cubicBezTo>
                    <a:pt x="185" y="233"/>
                    <a:pt x="185" y="233"/>
                    <a:pt x="185" y="233"/>
                  </a:cubicBezTo>
                  <a:cubicBezTo>
                    <a:pt x="232" y="233"/>
                    <a:pt x="232" y="233"/>
                    <a:pt x="232" y="233"/>
                  </a:cubicBezTo>
                  <a:cubicBezTo>
                    <a:pt x="232" y="165"/>
                    <a:pt x="232" y="165"/>
                    <a:pt x="232" y="165"/>
                  </a:cubicBezTo>
                  <a:cubicBezTo>
                    <a:pt x="171" y="105"/>
                    <a:pt x="171" y="105"/>
                    <a:pt x="171" y="105"/>
                  </a:cubicBezTo>
                  <a:cubicBezTo>
                    <a:pt x="111" y="165"/>
                    <a:pt x="111" y="165"/>
                    <a:pt x="111" y="165"/>
                  </a:cubicBezTo>
                  <a:cubicBezTo>
                    <a:pt x="111" y="233"/>
                    <a:pt x="111" y="233"/>
                    <a:pt x="111" y="233"/>
                  </a:cubicBezTo>
                  <a:lnTo>
                    <a:pt x="157" y="233"/>
                  </a:lnTo>
                  <a:close/>
                </a:path>
              </a:pathLst>
            </a:custGeom>
            <a:noFill/>
            <a:ln w="127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000000"/>
                </a:solidFill>
                <a:effectLst/>
                <a:uLnTx/>
                <a:uFillTx/>
                <a:latin typeface="Segoe UI"/>
                <a:ea typeface="+mn-ea"/>
                <a:cs typeface="+mn-cs"/>
              </a:endParaRPr>
            </a:p>
          </p:txBody>
        </p:sp>
        <p:grpSp>
          <p:nvGrpSpPr>
            <p:cNvPr id="309" name="Group 308">
              <a:extLst>
                <a:ext uri="{FF2B5EF4-FFF2-40B4-BE49-F238E27FC236}">
                  <a16:creationId xmlns:a16="http://schemas.microsoft.com/office/drawing/2014/main" id="{87289D29-5346-4784-9214-CC366681A56F}"/>
                </a:ext>
              </a:extLst>
            </p:cNvPr>
            <p:cNvGrpSpPr/>
            <p:nvPr/>
          </p:nvGrpSpPr>
          <p:grpSpPr>
            <a:xfrm>
              <a:off x="322450" y="5643007"/>
              <a:ext cx="241012" cy="237560"/>
              <a:chOff x="9168011" y="5170684"/>
              <a:chExt cx="665163" cy="655637"/>
            </a:xfrm>
          </p:grpSpPr>
          <p:sp>
            <p:nvSpPr>
              <p:cNvPr id="310" name="Freeform 44">
                <a:extLst>
                  <a:ext uri="{FF2B5EF4-FFF2-40B4-BE49-F238E27FC236}">
                    <a16:creationId xmlns:a16="http://schemas.microsoft.com/office/drawing/2014/main" id="{2D4A87CE-4B9E-4C1E-A147-C1C0349FC437}"/>
                  </a:ext>
                </a:extLst>
              </p:cNvPr>
              <p:cNvSpPr>
                <a:spLocks/>
              </p:cNvSpPr>
              <p:nvPr/>
            </p:nvSpPr>
            <p:spPr bwMode="auto">
              <a:xfrm>
                <a:off x="9168012" y="5170684"/>
                <a:ext cx="244474" cy="266700"/>
              </a:xfrm>
              <a:custGeom>
                <a:avLst/>
                <a:gdLst>
                  <a:gd name="T0" fmla="*/ 82 w 82"/>
                  <a:gd name="T1" fmla="*/ 76 h 82"/>
                  <a:gd name="T2" fmla="*/ 76 w 82"/>
                  <a:gd name="T3" fmla="*/ 82 h 82"/>
                  <a:gd name="T4" fmla="*/ 6 w 82"/>
                  <a:gd name="T5" fmla="*/ 82 h 82"/>
                  <a:gd name="T6" fmla="*/ 0 w 82"/>
                  <a:gd name="T7" fmla="*/ 76 h 82"/>
                  <a:gd name="T8" fmla="*/ 0 w 82"/>
                  <a:gd name="T9" fmla="*/ 5 h 82"/>
                  <a:gd name="T10" fmla="*/ 6 w 82"/>
                  <a:gd name="T11" fmla="*/ 0 h 82"/>
                  <a:gd name="T12" fmla="*/ 76 w 82"/>
                  <a:gd name="T13" fmla="*/ 0 h 82"/>
                  <a:gd name="T14" fmla="*/ 82 w 82"/>
                  <a:gd name="T15" fmla="*/ 5 h 82"/>
                  <a:gd name="T16" fmla="*/ 82 w 82"/>
                  <a:gd name="T17"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82" y="76"/>
                    </a:moveTo>
                    <a:cubicBezTo>
                      <a:pt x="82" y="79"/>
                      <a:pt x="79" y="82"/>
                      <a:pt x="76" y="82"/>
                    </a:cubicBezTo>
                    <a:cubicBezTo>
                      <a:pt x="6" y="82"/>
                      <a:pt x="6" y="82"/>
                      <a:pt x="6" y="82"/>
                    </a:cubicBezTo>
                    <a:cubicBezTo>
                      <a:pt x="2" y="82"/>
                      <a:pt x="0" y="79"/>
                      <a:pt x="0" y="76"/>
                    </a:cubicBezTo>
                    <a:cubicBezTo>
                      <a:pt x="0" y="5"/>
                      <a:pt x="0" y="5"/>
                      <a:pt x="0" y="5"/>
                    </a:cubicBezTo>
                    <a:cubicBezTo>
                      <a:pt x="0" y="2"/>
                      <a:pt x="2" y="0"/>
                      <a:pt x="6" y="0"/>
                    </a:cubicBezTo>
                    <a:cubicBezTo>
                      <a:pt x="76" y="0"/>
                      <a:pt x="76" y="0"/>
                      <a:pt x="76" y="0"/>
                    </a:cubicBezTo>
                    <a:cubicBezTo>
                      <a:pt x="79" y="0"/>
                      <a:pt x="82" y="2"/>
                      <a:pt x="82" y="5"/>
                    </a:cubicBezTo>
                    <a:lnTo>
                      <a:pt x="82" y="76"/>
                    </a:lnTo>
                    <a:close/>
                  </a:path>
                </a:pathLst>
              </a:custGeom>
              <a:solidFill>
                <a:srgbClr val="0078D7"/>
              </a:solidFill>
              <a:ln w="9525" cap="flat">
                <a:solidFill>
                  <a:srgbClr val="0078D7"/>
                </a:solidFill>
                <a:prstDash val="solid"/>
                <a:miter lim="800000"/>
                <a:headEnd/>
                <a:tailEnd/>
              </a:ln>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w="12700">
                    <a:solidFill>
                      <a:srgbClr val="505050"/>
                    </a:solidFill>
                  </a:ln>
                  <a:solidFill>
                    <a:srgbClr val="002050"/>
                  </a:solidFill>
                  <a:effectLst/>
                  <a:uLnTx/>
                  <a:uFillTx/>
                  <a:latin typeface="Segoe UI"/>
                  <a:ea typeface="+mn-ea"/>
                  <a:cs typeface="+mn-cs"/>
                </a:endParaRPr>
              </a:p>
            </p:txBody>
          </p:sp>
          <p:sp>
            <p:nvSpPr>
              <p:cNvPr id="311" name="Freeform 45">
                <a:extLst>
                  <a:ext uri="{FF2B5EF4-FFF2-40B4-BE49-F238E27FC236}">
                    <a16:creationId xmlns:a16="http://schemas.microsoft.com/office/drawing/2014/main" id="{EC2D26FE-BC31-421B-B668-9F889889F66A}"/>
                  </a:ext>
                </a:extLst>
              </p:cNvPr>
              <p:cNvSpPr>
                <a:spLocks/>
              </p:cNvSpPr>
              <p:nvPr/>
            </p:nvSpPr>
            <p:spPr bwMode="auto">
              <a:xfrm>
                <a:off x="9168014" y="5481833"/>
                <a:ext cx="244474" cy="133350"/>
              </a:xfrm>
              <a:custGeom>
                <a:avLst/>
                <a:gdLst>
                  <a:gd name="T0" fmla="*/ 82 w 82"/>
                  <a:gd name="T1" fmla="*/ 38 h 41"/>
                  <a:gd name="T2" fmla="*/ 76 w 82"/>
                  <a:gd name="T3" fmla="*/ 41 h 41"/>
                  <a:gd name="T4" fmla="*/ 6 w 82"/>
                  <a:gd name="T5" fmla="*/ 41 h 41"/>
                  <a:gd name="T6" fmla="*/ 0 w 82"/>
                  <a:gd name="T7" fmla="*/ 38 h 41"/>
                  <a:gd name="T8" fmla="*/ 0 w 82"/>
                  <a:gd name="T9" fmla="*/ 3 h 41"/>
                  <a:gd name="T10" fmla="*/ 6 w 82"/>
                  <a:gd name="T11" fmla="*/ 0 h 41"/>
                  <a:gd name="T12" fmla="*/ 76 w 82"/>
                  <a:gd name="T13" fmla="*/ 0 h 41"/>
                  <a:gd name="T14" fmla="*/ 82 w 82"/>
                  <a:gd name="T15" fmla="*/ 3 h 41"/>
                  <a:gd name="T16" fmla="*/ 82 w 82"/>
                  <a:gd name="T17"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1">
                    <a:moveTo>
                      <a:pt x="82" y="38"/>
                    </a:moveTo>
                    <a:cubicBezTo>
                      <a:pt x="82" y="39"/>
                      <a:pt x="79" y="41"/>
                      <a:pt x="76" y="41"/>
                    </a:cubicBezTo>
                    <a:cubicBezTo>
                      <a:pt x="6" y="41"/>
                      <a:pt x="6" y="41"/>
                      <a:pt x="6" y="41"/>
                    </a:cubicBezTo>
                    <a:cubicBezTo>
                      <a:pt x="2" y="41"/>
                      <a:pt x="0" y="39"/>
                      <a:pt x="0" y="38"/>
                    </a:cubicBezTo>
                    <a:cubicBezTo>
                      <a:pt x="0" y="3"/>
                      <a:pt x="0" y="3"/>
                      <a:pt x="0" y="3"/>
                    </a:cubicBezTo>
                    <a:cubicBezTo>
                      <a:pt x="0" y="1"/>
                      <a:pt x="2" y="0"/>
                      <a:pt x="6" y="0"/>
                    </a:cubicBezTo>
                    <a:cubicBezTo>
                      <a:pt x="76" y="0"/>
                      <a:pt x="76" y="0"/>
                      <a:pt x="76" y="0"/>
                    </a:cubicBezTo>
                    <a:cubicBezTo>
                      <a:pt x="79" y="0"/>
                      <a:pt x="82" y="1"/>
                      <a:pt x="82" y="3"/>
                    </a:cubicBezTo>
                    <a:lnTo>
                      <a:pt x="82" y="38"/>
                    </a:lnTo>
                    <a:close/>
                  </a:path>
                </a:pathLst>
              </a:custGeom>
              <a:noFill/>
              <a:ln w="9525"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w="12700">
                    <a:solidFill>
                      <a:srgbClr val="505050"/>
                    </a:solidFill>
                  </a:ln>
                  <a:solidFill>
                    <a:srgbClr val="002050"/>
                  </a:solidFill>
                  <a:effectLst/>
                  <a:uLnTx/>
                  <a:uFillTx/>
                  <a:latin typeface="Segoe UI"/>
                  <a:ea typeface="+mn-ea"/>
                  <a:cs typeface="+mn-cs"/>
                </a:endParaRPr>
              </a:p>
            </p:txBody>
          </p:sp>
          <p:sp>
            <p:nvSpPr>
              <p:cNvPr id="312" name="Freeform 46">
                <a:extLst>
                  <a:ext uri="{FF2B5EF4-FFF2-40B4-BE49-F238E27FC236}">
                    <a16:creationId xmlns:a16="http://schemas.microsoft.com/office/drawing/2014/main" id="{86B9F686-0338-4FA5-9117-7AC750A4FAB7}"/>
                  </a:ext>
                </a:extLst>
              </p:cNvPr>
              <p:cNvSpPr>
                <a:spLocks/>
              </p:cNvSpPr>
              <p:nvPr/>
            </p:nvSpPr>
            <p:spPr bwMode="auto">
              <a:xfrm>
                <a:off x="9456935" y="5170684"/>
                <a:ext cx="376238" cy="444499"/>
              </a:xfrm>
              <a:custGeom>
                <a:avLst/>
                <a:gdLst>
                  <a:gd name="T0" fmla="*/ 126 w 126"/>
                  <a:gd name="T1" fmla="*/ 127 h 137"/>
                  <a:gd name="T2" fmla="*/ 117 w 126"/>
                  <a:gd name="T3" fmla="*/ 137 h 137"/>
                  <a:gd name="T4" fmla="*/ 9 w 126"/>
                  <a:gd name="T5" fmla="*/ 137 h 137"/>
                  <a:gd name="T6" fmla="*/ 0 w 126"/>
                  <a:gd name="T7" fmla="*/ 127 h 137"/>
                  <a:gd name="T8" fmla="*/ 0 w 126"/>
                  <a:gd name="T9" fmla="*/ 9 h 137"/>
                  <a:gd name="T10" fmla="*/ 9 w 126"/>
                  <a:gd name="T11" fmla="*/ 0 h 137"/>
                  <a:gd name="T12" fmla="*/ 117 w 126"/>
                  <a:gd name="T13" fmla="*/ 0 h 137"/>
                  <a:gd name="T14" fmla="*/ 126 w 126"/>
                  <a:gd name="T15" fmla="*/ 9 h 137"/>
                  <a:gd name="T16" fmla="*/ 126 w 126"/>
                  <a:gd name="T17"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7">
                    <a:moveTo>
                      <a:pt x="126" y="127"/>
                    </a:moveTo>
                    <a:cubicBezTo>
                      <a:pt x="126" y="133"/>
                      <a:pt x="122" y="137"/>
                      <a:pt x="117" y="137"/>
                    </a:cubicBezTo>
                    <a:cubicBezTo>
                      <a:pt x="9" y="137"/>
                      <a:pt x="9" y="137"/>
                      <a:pt x="9" y="137"/>
                    </a:cubicBezTo>
                    <a:cubicBezTo>
                      <a:pt x="4" y="137"/>
                      <a:pt x="0" y="133"/>
                      <a:pt x="0" y="127"/>
                    </a:cubicBezTo>
                    <a:cubicBezTo>
                      <a:pt x="0" y="9"/>
                      <a:pt x="0" y="9"/>
                      <a:pt x="0" y="9"/>
                    </a:cubicBezTo>
                    <a:cubicBezTo>
                      <a:pt x="0" y="4"/>
                      <a:pt x="4" y="0"/>
                      <a:pt x="9" y="0"/>
                    </a:cubicBezTo>
                    <a:cubicBezTo>
                      <a:pt x="117" y="0"/>
                      <a:pt x="117" y="0"/>
                      <a:pt x="117" y="0"/>
                    </a:cubicBezTo>
                    <a:cubicBezTo>
                      <a:pt x="122" y="0"/>
                      <a:pt x="126" y="4"/>
                      <a:pt x="126" y="9"/>
                    </a:cubicBezTo>
                    <a:lnTo>
                      <a:pt x="126" y="127"/>
                    </a:lnTo>
                    <a:close/>
                  </a:path>
                </a:pathLst>
              </a:custGeom>
              <a:noFill/>
              <a:ln w="9525"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w="12700">
                    <a:solidFill>
                      <a:srgbClr val="505050"/>
                    </a:solidFill>
                  </a:ln>
                  <a:solidFill>
                    <a:srgbClr val="002050"/>
                  </a:solidFill>
                  <a:effectLst/>
                  <a:uLnTx/>
                  <a:uFillTx/>
                  <a:latin typeface="Segoe UI"/>
                  <a:ea typeface="+mn-ea"/>
                  <a:cs typeface="+mn-cs"/>
                </a:endParaRPr>
              </a:p>
            </p:txBody>
          </p:sp>
          <p:sp>
            <p:nvSpPr>
              <p:cNvPr id="313" name="Freeform 47">
                <a:extLst>
                  <a:ext uri="{FF2B5EF4-FFF2-40B4-BE49-F238E27FC236}">
                    <a16:creationId xmlns:a16="http://schemas.microsoft.com/office/drawing/2014/main" id="{C8178B88-775F-4F7F-9374-7041557856BB}"/>
                  </a:ext>
                </a:extLst>
              </p:cNvPr>
              <p:cNvSpPr>
                <a:spLocks/>
              </p:cNvSpPr>
              <p:nvPr/>
            </p:nvSpPr>
            <p:spPr bwMode="auto">
              <a:xfrm>
                <a:off x="9168011" y="5667570"/>
                <a:ext cx="665163" cy="158751"/>
              </a:xfrm>
              <a:custGeom>
                <a:avLst/>
                <a:gdLst>
                  <a:gd name="T0" fmla="*/ 223 w 223"/>
                  <a:gd name="T1" fmla="*/ 46 h 49"/>
                  <a:gd name="T2" fmla="*/ 208 w 223"/>
                  <a:gd name="T3" fmla="*/ 49 h 49"/>
                  <a:gd name="T4" fmla="*/ 15 w 223"/>
                  <a:gd name="T5" fmla="*/ 49 h 49"/>
                  <a:gd name="T6" fmla="*/ 0 w 223"/>
                  <a:gd name="T7" fmla="*/ 46 h 49"/>
                  <a:gd name="T8" fmla="*/ 0 w 223"/>
                  <a:gd name="T9" fmla="*/ 3 h 49"/>
                  <a:gd name="T10" fmla="*/ 15 w 223"/>
                  <a:gd name="T11" fmla="*/ 0 h 49"/>
                  <a:gd name="T12" fmla="*/ 208 w 223"/>
                  <a:gd name="T13" fmla="*/ 0 h 49"/>
                  <a:gd name="T14" fmla="*/ 223 w 223"/>
                  <a:gd name="T15" fmla="*/ 3 h 49"/>
                  <a:gd name="T16" fmla="*/ 223 w 223"/>
                  <a:gd name="T1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49">
                    <a:moveTo>
                      <a:pt x="223" y="46"/>
                    </a:moveTo>
                    <a:cubicBezTo>
                      <a:pt x="223" y="48"/>
                      <a:pt x="216" y="49"/>
                      <a:pt x="208" y="49"/>
                    </a:cubicBezTo>
                    <a:cubicBezTo>
                      <a:pt x="15" y="49"/>
                      <a:pt x="15" y="49"/>
                      <a:pt x="15" y="49"/>
                    </a:cubicBezTo>
                    <a:cubicBezTo>
                      <a:pt x="7" y="49"/>
                      <a:pt x="0" y="48"/>
                      <a:pt x="0" y="46"/>
                    </a:cubicBezTo>
                    <a:cubicBezTo>
                      <a:pt x="0" y="3"/>
                      <a:pt x="0" y="3"/>
                      <a:pt x="0" y="3"/>
                    </a:cubicBezTo>
                    <a:cubicBezTo>
                      <a:pt x="0" y="1"/>
                      <a:pt x="7" y="0"/>
                      <a:pt x="15" y="0"/>
                    </a:cubicBezTo>
                    <a:cubicBezTo>
                      <a:pt x="208" y="0"/>
                      <a:pt x="208" y="0"/>
                      <a:pt x="208" y="0"/>
                    </a:cubicBezTo>
                    <a:cubicBezTo>
                      <a:pt x="216" y="0"/>
                      <a:pt x="223" y="1"/>
                      <a:pt x="223" y="3"/>
                    </a:cubicBezTo>
                    <a:lnTo>
                      <a:pt x="223" y="46"/>
                    </a:lnTo>
                    <a:close/>
                  </a:path>
                </a:pathLst>
              </a:custGeom>
              <a:noFill/>
              <a:ln w="9525" cap="flat">
                <a:solidFill>
                  <a:srgbClr val="0078D7"/>
                </a:solidFill>
                <a:prstDash val="solid"/>
                <a:miter lim="800000"/>
                <a:headEnd/>
                <a:tailEnd/>
              </a:ln>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w="12700">
                    <a:solidFill>
                      <a:srgbClr val="505050"/>
                    </a:solidFill>
                  </a:ln>
                  <a:solidFill>
                    <a:srgbClr val="002050"/>
                  </a:solidFill>
                  <a:effectLst/>
                  <a:uLnTx/>
                  <a:uFillTx/>
                  <a:latin typeface="Segoe UI"/>
                  <a:ea typeface="+mn-ea"/>
                  <a:cs typeface="+mn-cs"/>
                </a:endParaRPr>
              </a:p>
            </p:txBody>
          </p:sp>
        </p:grpSp>
      </p:grpSp>
      <p:grpSp>
        <p:nvGrpSpPr>
          <p:cNvPr id="317" name="Group 316">
            <a:extLst>
              <a:ext uri="{FF2B5EF4-FFF2-40B4-BE49-F238E27FC236}">
                <a16:creationId xmlns:a16="http://schemas.microsoft.com/office/drawing/2014/main" id="{3BDA247C-BD6D-4186-A88B-69340EA4D370}"/>
              </a:ext>
            </a:extLst>
          </p:cNvPr>
          <p:cNvGrpSpPr/>
          <p:nvPr/>
        </p:nvGrpSpPr>
        <p:grpSpPr>
          <a:xfrm>
            <a:off x="228283" y="595617"/>
            <a:ext cx="1371405" cy="1351378"/>
            <a:chOff x="227451" y="142875"/>
            <a:chExt cx="1371600" cy="1351570"/>
          </a:xfrm>
        </p:grpSpPr>
        <p:sp>
          <p:nvSpPr>
            <p:cNvPr id="318" name="Rectangle 317">
              <a:extLst>
                <a:ext uri="{FF2B5EF4-FFF2-40B4-BE49-F238E27FC236}">
                  <a16:creationId xmlns:a16="http://schemas.microsoft.com/office/drawing/2014/main" id="{38943C70-5F75-4B1F-9E4D-37391669497A}"/>
                </a:ext>
              </a:extLst>
            </p:cNvPr>
            <p:cNvSpPr/>
            <p:nvPr/>
          </p:nvSpPr>
          <p:spPr bwMode="auto">
            <a:xfrm flipH="1">
              <a:off x="227451" y="142875"/>
              <a:ext cx="1371600" cy="1351570"/>
            </a:xfrm>
            <a:prstGeom prst="rect">
              <a:avLst/>
            </a:prstGeom>
            <a:solidFill>
              <a:schemeClr val="bg1"/>
            </a:solidFill>
            <a:ln w="19050" cap="sq" cmpd="sng" algn="ctr">
              <a:solidFill>
                <a:srgbClr val="E6E6E6"/>
              </a:solidFill>
              <a:prstDash val="solid"/>
              <a:miter lim="800000"/>
              <a:headEnd type="none" w="med" len="med"/>
              <a:tailEnd type="none" w="med" len="med"/>
            </a:ln>
            <a:effectLst/>
          </p:spPr>
          <p:txBody>
            <a:bodyPr rot="0" spcFirstLastPara="0" vertOverflow="overflow" horzOverflow="overflow" vert="horz" wrap="square" lIns="403275" tIns="143387" rIns="0" bIns="143387" numCol="1" spcCol="0" rtlCol="0" fromWordArt="0" anchor="ctr" anchorCtr="0" forceAA="0" compatLnSpc="1">
              <a:prstTxWarp prst="textNoShape">
                <a:avLst/>
              </a:prstTxWarp>
              <a:noAutofit/>
            </a:bodyPr>
            <a:lstStyle/>
            <a:p>
              <a:pPr marL="0" marR="0" lvl="0" indent="0" algn="l" defTabSz="913751" rtl="0" eaLnBrk="1" fontAlgn="base" latinLnBrk="0" hangingPunct="1">
                <a:lnSpc>
                  <a:spcPct val="90000"/>
                </a:lnSpc>
                <a:spcBef>
                  <a:spcPct val="0"/>
                </a:spcBef>
                <a:spcAft>
                  <a:spcPct val="0"/>
                </a:spcAft>
                <a:buClrTx/>
                <a:buSzTx/>
                <a:buFontTx/>
                <a:buNone/>
                <a:tabLst/>
                <a:defRPr/>
              </a:pPr>
              <a:endParaRPr kumimoji="0" lang="en-US" sz="1567" b="0" i="0" u="none" strike="noStrike" kern="0" cap="none" spc="-49" normalizeH="0" baseline="0" noProof="0">
                <a:ln>
                  <a:noFill/>
                </a:ln>
                <a:solidFill>
                  <a:srgbClr val="353535"/>
                </a:solidFill>
                <a:effectLst/>
                <a:uLnTx/>
                <a:uFillTx/>
                <a:latin typeface="Segoe UI Semilight"/>
                <a:ea typeface="Segoe UI" panose="020B0502040204020203" pitchFamily="34" charset="0"/>
                <a:cs typeface="Segoe UI" panose="020B0502040204020203" pitchFamily="34" charset="0"/>
              </a:endParaRPr>
            </a:p>
          </p:txBody>
        </p:sp>
        <p:grpSp>
          <p:nvGrpSpPr>
            <p:cNvPr id="319" name="Group 318">
              <a:extLst>
                <a:ext uri="{FF2B5EF4-FFF2-40B4-BE49-F238E27FC236}">
                  <a16:creationId xmlns:a16="http://schemas.microsoft.com/office/drawing/2014/main" id="{ACA278A2-07DB-4680-A636-829B5D5BA534}"/>
                </a:ext>
              </a:extLst>
            </p:cNvPr>
            <p:cNvGrpSpPr/>
            <p:nvPr/>
          </p:nvGrpSpPr>
          <p:grpSpPr>
            <a:xfrm>
              <a:off x="358981" y="1176619"/>
              <a:ext cx="957044" cy="228600"/>
              <a:chOff x="358981" y="1224358"/>
              <a:chExt cx="957044" cy="228600"/>
            </a:xfrm>
          </p:grpSpPr>
          <p:sp>
            <p:nvSpPr>
              <p:cNvPr id="334" name="TextBox 333">
                <a:extLst>
                  <a:ext uri="{FF2B5EF4-FFF2-40B4-BE49-F238E27FC236}">
                    <a16:creationId xmlns:a16="http://schemas.microsoft.com/office/drawing/2014/main" id="{2FB00E98-64C0-4F40-9CC4-D611821DE3B9}"/>
                  </a:ext>
                </a:extLst>
              </p:cNvPr>
              <p:cNvSpPr txBox="1"/>
              <p:nvPr/>
            </p:nvSpPr>
            <p:spPr>
              <a:xfrm>
                <a:off x="585279" y="1261296"/>
                <a:ext cx="730746" cy="166222"/>
              </a:xfrm>
              <a:prstGeom prst="rect">
                <a:avLst/>
              </a:prstGeom>
            </p:spPr>
            <p:txBody>
              <a:bodyPr wrap="none" lIns="45713" tIns="0" rIns="0" bIns="0">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222" rtl="0" eaLnBrk="1" fontAlgn="auto" latinLnBrk="0" hangingPunct="1">
                  <a:lnSpc>
                    <a:spcPct val="90000"/>
                  </a:lnSpc>
                  <a:spcBef>
                    <a:spcPts val="0"/>
                  </a:spcBef>
                  <a:spcAft>
                    <a:spcPts val="0"/>
                  </a:spcAft>
                  <a:buClrTx/>
                  <a:buSzTx/>
                  <a:buFontTx/>
                  <a:buNone/>
                  <a:tabLst/>
                  <a:defRPr/>
                </a:pPr>
                <a:r>
                  <a:rPr kumimoji="0" lang="en-US" sz="1200" b="0" i="0" u="none" strike="noStrike" kern="100" cap="none" spc="0" normalizeH="0" baseline="0" noProof="0">
                    <a:ln>
                      <a:noFill/>
                    </a:ln>
                    <a:solidFill>
                      <a:srgbClr val="353535"/>
                    </a:solidFill>
                    <a:effectLst/>
                    <a:uLnTx/>
                    <a:uFillTx/>
                    <a:latin typeface="Segoe UI"/>
                    <a:ea typeface="ＭＳ Ｐゴシック" charset="0"/>
                    <a:cs typeface="+mn-cs"/>
                  </a:rPr>
                  <a:t>Google ID</a:t>
                </a:r>
              </a:p>
            </p:txBody>
          </p:sp>
          <p:pic>
            <p:nvPicPr>
              <p:cNvPr id="335" name="Picture 334">
                <a:extLst>
                  <a:ext uri="{FF2B5EF4-FFF2-40B4-BE49-F238E27FC236}">
                    <a16:creationId xmlns:a16="http://schemas.microsoft.com/office/drawing/2014/main" id="{5AF0E435-5AC8-48D9-A021-39D4E0FCFAC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58981" y="1224358"/>
                <a:ext cx="228600" cy="228600"/>
              </a:xfrm>
              <a:prstGeom prst="rect">
                <a:avLst/>
              </a:prstGeom>
            </p:spPr>
          </p:pic>
        </p:grpSp>
        <p:grpSp>
          <p:nvGrpSpPr>
            <p:cNvPr id="320" name="Group 319">
              <a:extLst>
                <a:ext uri="{FF2B5EF4-FFF2-40B4-BE49-F238E27FC236}">
                  <a16:creationId xmlns:a16="http://schemas.microsoft.com/office/drawing/2014/main" id="{1F469B27-67CD-496E-88E0-785DEDF2DFE5}"/>
                </a:ext>
              </a:extLst>
            </p:cNvPr>
            <p:cNvGrpSpPr/>
            <p:nvPr/>
          </p:nvGrpSpPr>
          <p:grpSpPr>
            <a:xfrm>
              <a:off x="377825" y="879767"/>
              <a:ext cx="572664" cy="191060"/>
              <a:chOff x="377825" y="907298"/>
              <a:chExt cx="572664" cy="191060"/>
            </a:xfrm>
          </p:grpSpPr>
          <p:sp>
            <p:nvSpPr>
              <p:cNvPr id="332" name="TextBox 331">
                <a:extLst>
                  <a:ext uri="{FF2B5EF4-FFF2-40B4-BE49-F238E27FC236}">
                    <a16:creationId xmlns:a16="http://schemas.microsoft.com/office/drawing/2014/main" id="{13584CE5-1B74-4688-8537-33B1E05FABCE}"/>
                  </a:ext>
                </a:extLst>
              </p:cNvPr>
              <p:cNvSpPr txBox="1"/>
              <p:nvPr/>
            </p:nvSpPr>
            <p:spPr>
              <a:xfrm>
                <a:off x="585279" y="919729"/>
                <a:ext cx="365210" cy="166222"/>
              </a:xfrm>
              <a:prstGeom prst="rect">
                <a:avLst/>
              </a:prstGeom>
            </p:spPr>
            <p:txBody>
              <a:bodyPr wrap="none" lIns="45713" tIns="0" rIns="0" bIns="0">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222" rtl="0" eaLnBrk="1" fontAlgn="auto" latinLnBrk="0" hangingPunct="1">
                  <a:lnSpc>
                    <a:spcPct val="90000"/>
                  </a:lnSpc>
                  <a:spcBef>
                    <a:spcPts val="0"/>
                  </a:spcBef>
                  <a:spcAft>
                    <a:spcPts val="0"/>
                  </a:spcAft>
                  <a:buClrTx/>
                  <a:buSzTx/>
                  <a:buFontTx/>
                  <a:buNone/>
                  <a:tabLst/>
                  <a:defRPr/>
                </a:pPr>
                <a:r>
                  <a:rPr kumimoji="0" lang="en-US" sz="1200" b="0" i="0" u="none" strike="noStrike" kern="100" cap="none" spc="0" normalizeH="0" baseline="0" noProof="0">
                    <a:ln>
                      <a:noFill/>
                    </a:ln>
                    <a:solidFill>
                      <a:srgbClr val="353535"/>
                    </a:solidFill>
                    <a:effectLst/>
                    <a:uLnTx/>
                    <a:uFillTx/>
                    <a:latin typeface="Segoe UI"/>
                    <a:ea typeface="ＭＳ Ｐゴシック" charset="0"/>
                    <a:cs typeface="+mn-cs"/>
                  </a:rPr>
                  <a:t>MSA</a:t>
                </a:r>
              </a:p>
            </p:txBody>
          </p:sp>
          <p:pic>
            <p:nvPicPr>
              <p:cNvPr id="333" name="Picture 332">
                <a:extLst>
                  <a:ext uri="{FF2B5EF4-FFF2-40B4-BE49-F238E27FC236}">
                    <a16:creationId xmlns:a16="http://schemas.microsoft.com/office/drawing/2014/main" id="{E835B6D4-EBA5-4374-AA95-7239CD144B9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7825" y="907298"/>
                <a:ext cx="190912" cy="191060"/>
              </a:xfrm>
              <a:prstGeom prst="rect">
                <a:avLst/>
              </a:prstGeom>
            </p:spPr>
          </p:pic>
        </p:grpSp>
        <p:grpSp>
          <p:nvGrpSpPr>
            <p:cNvPr id="321" name="Group 320">
              <a:extLst>
                <a:ext uri="{FF2B5EF4-FFF2-40B4-BE49-F238E27FC236}">
                  <a16:creationId xmlns:a16="http://schemas.microsoft.com/office/drawing/2014/main" id="{60B131EB-5A0F-4383-8555-8219BC372748}"/>
                </a:ext>
              </a:extLst>
            </p:cNvPr>
            <p:cNvGrpSpPr/>
            <p:nvPr/>
          </p:nvGrpSpPr>
          <p:grpSpPr>
            <a:xfrm>
              <a:off x="368300" y="251062"/>
              <a:ext cx="907101" cy="209962"/>
              <a:chOff x="368300" y="251062"/>
              <a:chExt cx="907101" cy="209962"/>
            </a:xfrm>
          </p:grpSpPr>
          <p:sp>
            <p:nvSpPr>
              <p:cNvPr id="325" name="TextBox 324">
                <a:extLst>
                  <a:ext uri="{FF2B5EF4-FFF2-40B4-BE49-F238E27FC236}">
                    <a16:creationId xmlns:a16="http://schemas.microsoft.com/office/drawing/2014/main" id="{14FA52A4-9701-49D7-AB62-3801CE98E419}"/>
                  </a:ext>
                </a:extLst>
              </p:cNvPr>
              <p:cNvSpPr txBox="1"/>
              <p:nvPr/>
            </p:nvSpPr>
            <p:spPr>
              <a:xfrm>
                <a:off x="594804" y="270176"/>
                <a:ext cx="680597" cy="166223"/>
              </a:xfrm>
              <a:prstGeom prst="rect">
                <a:avLst/>
              </a:prstGeom>
            </p:spPr>
            <p:txBody>
              <a:bodyPr wrap="none" lIns="45713" tIns="0" rIns="0" bIns="0">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222" rtl="0" eaLnBrk="1" fontAlgn="auto" latinLnBrk="0" hangingPunct="1">
                  <a:lnSpc>
                    <a:spcPct val="90000"/>
                  </a:lnSpc>
                  <a:spcBef>
                    <a:spcPts val="0"/>
                  </a:spcBef>
                  <a:spcAft>
                    <a:spcPts val="0"/>
                  </a:spcAft>
                  <a:buClrTx/>
                  <a:buSzTx/>
                  <a:buFontTx/>
                  <a:buNone/>
                  <a:tabLst/>
                  <a:defRPr/>
                </a:pPr>
                <a:r>
                  <a:rPr kumimoji="0" lang="en-US" sz="1200" b="0" i="0" u="none" strike="noStrike" kern="100" cap="none" spc="0" normalizeH="0" baseline="0" noProof="0">
                    <a:ln>
                      <a:noFill/>
                    </a:ln>
                    <a:solidFill>
                      <a:srgbClr val="353535"/>
                    </a:solidFill>
                    <a:effectLst/>
                    <a:uLnTx/>
                    <a:uFillTx/>
                    <a:latin typeface="Segoe UI"/>
                    <a:ea typeface="ＭＳ Ｐゴシック" charset="0"/>
                    <a:cs typeface="+mn-cs"/>
                  </a:rPr>
                  <a:t>Azure AD</a:t>
                </a:r>
              </a:p>
            </p:txBody>
          </p:sp>
          <p:grpSp>
            <p:nvGrpSpPr>
              <p:cNvPr id="326" name="Group 325">
                <a:extLst>
                  <a:ext uri="{FF2B5EF4-FFF2-40B4-BE49-F238E27FC236}">
                    <a16:creationId xmlns:a16="http://schemas.microsoft.com/office/drawing/2014/main" id="{549379F4-2158-4045-985F-6E4E46BF328D}"/>
                  </a:ext>
                </a:extLst>
              </p:cNvPr>
              <p:cNvGrpSpPr/>
              <p:nvPr/>
            </p:nvGrpSpPr>
            <p:grpSpPr>
              <a:xfrm>
                <a:off x="368300" y="251062"/>
                <a:ext cx="209962" cy="209962"/>
                <a:chOff x="372044" y="251062"/>
                <a:chExt cx="209962" cy="209962"/>
              </a:xfrm>
            </p:grpSpPr>
            <p:sp>
              <p:nvSpPr>
                <p:cNvPr id="327" name="Oval 326">
                  <a:extLst>
                    <a:ext uri="{FF2B5EF4-FFF2-40B4-BE49-F238E27FC236}">
                      <a16:creationId xmlns:a16="http://schemas.microsoft.com/office/drawing/2014/main" id="{1F98E8AB-0659-4719-B451-034241CC3737}"/>
                    </a:ext>
                  </a:extLst>
                </p:cNvPr>
                <p:cNvSpPr/>
                <p:nvPr/>
              </p:nvSpPr>
              <p:spPr bwMode="auto">
                <a:xfrm>
                  <a:off x="372044" y="251062"/>
                  <a:ext cx="209962" cy="209962"/>
                </a:xfrm>
                <a:prstGeom prst="ellipse">
                  <a:avLst/>
                </a:prstGeom>
                <a:solidFill>
                  <a:schemeClr val="bg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grpSp>
              <p:nvGrpSpPr>
                <p:cNvPr id="328" name="Graphic 382">
                  <a:extLst>
                    <a:ext uri="{FF2B5EF4-FFF2-40B4-BE49-F238E27FC236}">
                      <a16:creationId xmlns:a16="http://schemas.microsoft.com/office/drawing/2014/main" id="{C832EA7C-9B76-4B4D-A4F4-0E1C14908B5E}"/>
                    </a:ext>
                  </a:extLst>
                </p:cNvPr>
                <p:cNvGrpSpPr/>
                <p:nvPr/>
              </p:nvGrpSpPr>
              <p:grpSpPr>
                <a:xfrm>
                  <a:off x="429400" y="277462"/>
                  <a:ext cx="95250" cy="157163"/>
                  <a:chOff x="419019" y="270731"/>
                  <a:chExt cx="95250" cy="157163"/>
                </a:xfrm>
              </p:grpSpPr>
              <p:sp>
                <p:nvSpPr>
                  <p:cNvPr id="329" name="Freeform: Shape 328">
                    <a:extLst>
                      <a:ext uri="{FF2B5EF4-FFF2-40B4-BE49-F238E27FC236}">
                        <a16:creationId xmlns:a16="http://schemas.microsoft.com/office/drawing/2014/main" id="{9F1CA342-4733-4CDF-BED6-CB058DE9E093}"/>
                      </a:ext>
                    </a:extLst>
                  </p:cNvPr>
                  <p:cNvSpPr/>
                  <p:nvPr/>
                </p:nvSpPr>
                <p:spPr>
                  <a:xfrm>
                    <a:off x="419019" y="270731"/>
                    <a:ext cx="95250" cy="157163"/>
                  </a:xfrm>
                  <a:custGeom>
                    <a:avLst/>
                    <a:gdLst>
                      <a:gd name="connsiteX0" fmla="*/ 97039 w 95250"/>
                      <a:gd name="connsiteY0" fmla="*/ 141622 h 157162"/>
                      <a:gd name="connsiteX1" fmla="*/ 97039 w 95250"/>
                      <a:gd name="connsiteY1" fmla="*/ 41610 h 157162"/>
                      <a:gd name="connsiteX2" fmla="*/ 83348 w 95250"/>
                      <a:gd name="connsiteY2" fmla="*/ 27322 h 157162"/>
                      <a:gd name="connsiteX3" fmla="*/ 82752 w 95250"/>
                      <a:gd name="connsiteY3" fmla="*/ 27322 h 157162"/>
                      <a:gd name="connsiteX4" fmla="*/ 63702 w 95250"/>
                      <a:gd name="connsiteY4" fmla="*/ 27322 h 157162"/>
                      <a:gd name="connsiteX5" fmla="*/ 63702 w 95250"/>
                      <a:gd name="connsiteY5" fmla="*/ 13035 h 157162"/>
                      <a:gd name="connsiteX6" fmla="*/ 73227 w 95250"/>
                      <a:gd name="connsiteY6" fmla="*/ 8272 h 157162"/>
                      <a:gd name="connsiteX7" fmla="*/ 68217 w 95250"/>
                      <a:gd name="connsiteY7" fmla="*/ 1786 h 157162"/>
                      <a:gd name="connsiteX8" fmla="*/ 49414 w 95250"/>
                      <a:gd name="connsiteY8" fmla="*/ 13035 h 157162"/>
                      <a:gd name="connsiteX9" fmla="*/ 30698 w 95250"/>
                      <a:gd name="connsiteY9" fmla="*/ 1834 h 157162"/>
                      <a:gd name="connsiteX10" fmla="*/ 25602 w 95250"/>
                      <a:gd name="connsiteY10" fmla="*/ 8272 h 157162"/>
                      <a:gd name="connsiteX11" fmla="*/ 35127 w 95250"/>
                      <a:gd name="connsiteY11" fmla="*/ 13035 h 157162"/>
                      <a:gd name="connsiteX12" fmla="*/ 35127 w 95250"/>
                      <a:gd name="connsiteY12" fmla="*/ 27322 h 157162"/>
                      <a:gd name="connsiteX13" fmla="*/ 16077 w 95250"/>
                      <a:gd name="connsiteY13" fmla="*/ 27322 h 157162"/>
                      <a:gd name="connsiteX14" fmla="*/ 1789 w 95250"/>
                      <a:gd name="connsiteY14" fmla="*/ 41013 h 157162"/>
                      <a:gd name="connsiteX15" fmla="*/ 1789 w 95250"/>
                      <a:gd name="connsiteY15" fmla="*/ 41610 h 157162"/>
                      <a:gd name="connsiteX16" fmla="*/ 1789 w 95250"/>
                      <a:gd name="connsiteY16" fmla="*/ 141622 h 157162"/>
                      <a:gd name="connsiteX17" fmla="*/ 15480 w 95250"/>
                      <a:gd name="connsiteY17" fmla="*/ 155910 h 157162"/>
                      <a:gd name="connsiteX18" fmla="*/ 16077 w 95250"/>
                      <a:gd name="connsiteY18" fmla="*/ 155910 h 157162"/>
                      <a:gd name="connsiteX19" fmla="*/ 82752 w 95250"/>
                      <a:gd name="connsiteY19" fmla="*/ 155910 h 157162"/>
                      <a:gd name="connsiteX20" fmla="*/ 97039 w 95250"/>
                      <a:gd name="connsiteY20" fmla="*/ 142219 h 157162"/>
                      <a:gd name="connsiteX21" fmla="*/ 97039 w 95250"/>
                      <a:gd name="connsiteY21" fmla="*/ 141622 h 157162"/>
                      <a:gd name="connsiteX22" fmla="*/ 82752 w 95250"/>
                      <a:gd name="connsiteY22" fmla="*/ 146385 h 157162"/>
                      <a:gd name="connsiteX23" fmla="*/ 16077 w 95250"/>
                      <a:gd name="connsiteY23" fmla="*/ 146385 h 157162"/>
                      <a:gd name="connsiteX24" fmla="*/ 11314 w 95250"/>
                      <a:gd name="connsiteY24" fmla="*/ 141825 h 157162"/>
                      <a:gd name="connsiteX25" fmla="*/ 11314 w 95250"/>
                      <a:gd name="connsiteY25" fmla="*/ 141622 h 157162"/>
                      <a:gd name="connsiteX26" fmla="*/ 11314 w 95250"/>
                      <a:gd name="connsiteY26" fmla="*/ 41610 h 157162"/>
                      <a:gd name="connsiteX27" fmla="*/ 15874 w 95250"/>
                      <a:gd name="connsiteY27" fmla="*/ 36847 h 157162"/>
                      <a:gd name="connsiteX28" fmla="*/ 16077 w 95250"/>
                      <a:gd name="connsiteY28" fmla="*/ 36847 h 157162"/>
                      <a:gd name="connsiteX29" fmla="*/ 44652 w 95250"/>
                      <a:gd name="connsiteY29" fmla="*/ 36847 h 157162"/>
                      <a:gd name="connsiteX30" fmla="*/ 44652 w 95250"/>
                      <a:gd name="connsiteY30" fmla="*/ 22560 h 157162"/>
                      <a:gd name="connsiteX31" fmla="*/ 54177 w 95250"/>
                      <a:gd name="connsiteY31" fmla="*/ 22560 h 157162"/>
                      <a:gd name="connsiteX32" fmla="*/ 54177 w 95250"/>
                      <a:gd name="connsiteY32" fmla="*/ 36847 h 157162"/>
                      <a:gd name="connsiteX33" fmla="*/ 82752 w 95250"/>
                      <a:gd name="connsiteY33" fmla="*/ 36847 h 157162"/>
                      <a:gd name="connsiteX34" fmla="*/ 87514 w 95250"/>
                      <a:gd name="connsiteY34" fmla="*/ 41408 h 157162"/>
                      <a:gd name="connsiteX35" fmla="*/ 87514 w 95250"/>
                      <a:gd name="connsiteY35" fmla="*/ 41610 h 157162"/>
                      <a:gd name="connsiteX36" fmla="*/ 87514 w 95250"/>
                      <a:gd name="connsiteY36" fmla="*/ 141622 h 157162"/>
                      <a:gd name="connsiteX37" fmla="*/ 82954 w 95250"/>
                      <a:gd name="connsiteY37" fmla="*/ 146385 h 157162"/>
                      <a:gd name="connsiteX38" fmla="*/ 82752 w 95250"/>
                      <a:gd name="connsiteY38" fmla="*/ 146385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5250" h="157162">
                        <a:moveTo>
                          <a:pt x="97039" y="141622"/>
                        </a:moveTo>
                        <a:lnTo>
                          <a:pt x="97039" y="41610"/>
                        </a:lnTo>
                        <a:cubicBezTo>
                          <a:pt x="97204" y="33884"/>
                          <a:pt x="91075" y="27487"/>
                          <a:pt x="83348" y="27322"/>
                        </a:cubicBezTo>
                        <a:cubicBezTo>
                          <a:pt x="83150" y="27318"/>
                          <a:pt x="82951" y="27318"/>
                          <a:pt x="82752" y="27322"/>
                        </a:cubicBezTo>
                        <a:lnTo>
                          <a:pt x="63702" y="27322"/>
                        </a:lnTo>
                        <a:lnTo>
                          <a:pt x="63702" y="13035"/>
                        </a:lnTo>
                        <a:lnTo>
                          <a:pt x="73227" y="8272"/>
                        </a:lnTo>
                        <a:lnTo>
                          <a:pt x="68217" y="1786"/>
                        </a:lnTo>
                        <a:lnTo>
                          <a:pt x="49414" y="13035"/>
                        </a:lnTo>
                        <a:lnTo>
                          <a:pt x="30698" y="1834"/>
                        </a:lnTo>
                        <a:lnTo>
                          <a:pt x="25602" y="8272"/>
                        </a:lnTo>
                        <a:lnTo>
                          <a:pt x="35127" y="13035"/>
                        </a:lnTo>
                        <a:lnTo>
                          <a:pt x="35127" y="27322"/>
                        </a:lnTo>
                        <a:lnTo>
                          <a:pt x="16077" y="27322"/>
                        </a:lnTo>
                        <a:cubicBezTo>
                          <a:pt x="8351" y="27158"/>
                          <a:pt x="1954" y="33287"/>
                          <a:pt x="1789" y="41013"/>
                        </a:cubicBezTo>
                        <a:cubicBezTo>
                          <a:pt x="1785" y="41212"/>
                          <a:pt x="1785" y="41411"/>
                          <a:pt x="1789" y="41610"/>
                        </a:cubicBezTo>
                        <a:lnTo>
                          <a:pt x="1789" y="141622"/>
                        </a:lnTo>
                        <a:cubicBezTo>
                          <a:pt x="1624" y="149348"/>
                          <a:pt x="7754" y="155745"/>
                          <a:pt x="15480" y="155910"/>
                        </a:cubicBezTo>
                        <a:cubicBezTo>
                          <a:pt x="15679" y="155914"/>
                          <a:pt x="15878" y="155914"/>
                          <a:pt x="16077" y="155910"/>
                        </a:cubicBezTo>
                        <a:lnTo>
                          <a:pt x="82752" y="155910"/>
                        </a:lnTo>
                        <a:cubicBezTo>
                          <a:pt x="90477" y="156075"/>
                          <a:pt x="96874" y="149945"/>
                          <a:pt x="97039" y="142219"/>
                        </a:cubicBezTo>
                        <a:cubicBezTo>
                          <a:pt x="97043" y="142021"/>
                          <a:pt x="97043" y="141822"/>
                          <a:pt x="97039" y="141622"/>
                        </a:cubicBezTo>
                        <a:close/>
                        <a:moveTo>
                          <a:pt x="82752" y="146385"/>
                        </a:moveTo>
                        <a:lnTo>
                          <a:pt x="16077" y="146385"/>
                        </a:lnTo>
                        <a:cubicBezTo>
                          <a:pt x="13502" y="146441"/>
                          <a:pt x="11370" y="144399"/>
                          <a:pt x="11314" y="141825"/>
                        </a:cubicBezTo>
                        <a:cubicBezTo>
                          <a:pt x="11313" y="141757"/>
                          <a:pt x="11313" y="141690"/>
                          <a:pt x="11314" y="141622"/>
                        </a:cubicBezTo>
                        <a:lnTo>
                          <a:pt x="11314" y="41610"/>
                        </a:lnTo>
                        <a:cubicBezTo>
                          <a:pt x="11258" y="39035"/>
                          <a:pt x="13300" y="36903"/>
                          <a:pt x="15874" y="36847"/>
                        </a:cubicBezTo>
                        <a:cubicBezTo>
                          <a:pt x="15942" y="36846"/>
                          <a:pt x="16009" y="36846"/>
                          <a:pt x="16077" y="36847"/>
                        </a:cubicBezTo>
                        <a:lnTo>
                          <a:pt x="44652" y="36847"/>
                        </a:lnTo>
                        <a:lnTo>
                          <a:pt x="44652" y="22560"/>
                        </a:lnTo>
                        <a:lnTo>
                          <a:pt x="54177" y="22560"/>
                        </a:lnTo>
                        <a:lnTo>
                          <a:pt x="54177" y="36847"/>
                        </a:lnTo>
                        <a:lnTo>
                          <a:pt x="82752" y="36847"/>
                        </a:lnTo>
                        <a:cubicBezTo>
                          <a:pt x="85326" y="36792"/>
                          <a:pt x="87458" y="38833"/>
                          <a:pt x="87514" y="41408"/>
                        </a:cubicBezTo>
                        <a:cubicBezTo>
                          <a:pt x="87516" y="41475"/>
                          <a:pt x="87516" y="41542"/>
                          <a:pt x="87514" y="41610"/>
                        </a:cubicBezTo>
                        <a:lnTo>
                          <a:pt x="87514" y="141622"/>
                        </a:lnTo>
                        <a:cubicBezTo>
                          <a:pt x="87570" y="144197"/>
                          <a:pt x="85528" y="146329"/>
                          <a:pt x="82954" y="146385"/>
                        </a:cubicBezTo>
                        <a:cubicBezTo>
                          <a:pt x="82886" y="146386"/>
                          <a:pt x="82819" y="146386"/>
                          <a:pt x="82752" y="146385"/>
                        </a:cubicBezTo>
                        <a:close/>
                      </a:path>
                    </a:pathLst>
                  </a:custGeom>
                  <a:solidFill>
                    <a:schemeClr val="accent1"/>
                  </a:solidFill>
                  <a:ln w="4763"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000000"/>
                      </a:solidFill>
                      <a:effectLst/>
                      <a:uLnTx/>
                      <a:uFillTx/>
                      <a:latin typeface="Segoe UI"/>
                      <a:ea typeface="+mn-ea"/>
                      <a:cs typeface="+mn-cs"/>
                    </a:endParaRPr>
                  </a:p>
                </p:txBody>
              </p:sp>
              <p:sp>
                <p:nvSpPr>
                  <p:cNvPr id="330" name="Freeform: Shape 329">
                    <a:extLst>
                      <a:ext uri="{FF2B5EF4-FFF2-40B4-BE49-F238E27FC236}">
                        <a16:creationId xmlns:a16="http://schemas.microsoft.com/office/drawing/2014/main" id="{1E42B419-0859-4ABE-BC4D-B43EF1861A47}"/>
                      </a:ext>
                    </a:extLst>
                  </p:cNvPr>
                  <p:cNvSpPr/>
                  <p:nvPr/>
                </p:nvSpPr>
                <p:spPr>
                  <a:xfrm>
                    <a:off x="436953" y="327344"/>
                    <a:ext cx="61913" cy="66675"/>
                  </a:xfrm>
                  <a:custGeom>
                    <a:avLst/>
                    <a:gdLst>
                      <a:gd name="connsiteX0" fmla="*/ 44653 w 61912"/>
                      <a:gd name="connsiteY0" fmla="*/ 39384 h 66675"/>
                      <a:gd name="connsiteX1" fmla="*/ 47968 w 61912"/>
                      <a:gd name="connsiteY1" fmla="*/ 9719 h 66675"/>
                      <a:gd name="connsiteX2" fmla="*/ 18302 w 61912"/>
                      <a:gd name="connsiteY2" fmla="*/ 6404 h 66675"/>
                      <a:gd name="connsiteX3" fmla="*/ 14988 w 61912"/>
                      <a:gd name="connsiteY3" fmla="*/ 36070 h 66675"/>
                      <a:gd name="connsiteX4" fmla="*/ 18302 w 61912"/>
                      <a:gd name="connsiteY4" fmla="*/ 39384 h 66675"/>
                      <a:gd name="connsiteX5" fmla="*/ 1786 w 61912"/>
                      <a:gd name="connsiteY5" fmla="*/ 65959 h 66675"/>
                      <a:gd name="connsiteX6" fmla="*/ 9658 w 61912"/>
                      <a:gd name="connsiteY6" fmla="*/ 65959 h 66675"/>
                      <a:gd name="connsiteX7" fmla="*/ 31483 w 61912"/>
                      <a:gd name="connsiteY7" fmla="*/ 44135 h 66675"/>
                      <a:gd name="connsiteX8" fmla="*/ 53307 w 61912"/>
                      <a:gd name="connsiteY8" fmla="*/ 65959 h 66675"/>
                      <a:gd name="connsiteX9" fmla="*/ 61179 w 61912"/>
                      <a:gd name="connsiteY9" fmla="*/ 65959 h 66675"/>
                      <a:gd name="connsiteX10" fmla="*/ 44653 w 61912"/>
                      <a:gd name="connsiteY10" fmla="*/ 39384 h 66675"/>
                      <a:gd name="connsiteX11" fmla="*/ 18240 w 61912"/>
                      <a:gd name="connsiteY11" fmla="*/ 23025 h 66675"/>
                      <a:gd name="connsiteX12" fmla="*/ 31480 w 61912"/>
                      <a:gd name="connsiteY12" fmla="*/ 9795 h 66675"/>
                      <a:gd name="connsiteX13" fmla="*/ 44710 w 61912"/>
                      <a:gd name="connsiteY13" fmla="*/ 23035 h 66675"/>
                      <a:gd name="connsiteX14" fmla="*/ 31480 w 61912"/>
                      <a:gd name="connsiteY14" fmla="*/ 36265 h 66675"/>
                      <a:gd name="connsiteX15" fmla="*/ 18245 w 61912"/>
                      <a:gd name="connsiteY15" fmla="*/ 230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12" h="66675">
                        <a:moveTo>
                          <a:pt x="44653" y="39384"/>
                        </a:moveTo>
                        <a:cubicBezTo>
                          <a:pt x="53761" y="32108"/>
                          <a:pt x="55245" y="18826"/>
                          <a:pt x="47968" y="9719"/>
                        </a:cubicBezTo>
                        <a:cubicBezTo>
                          <a:pt x="40691" y="612"/>
                          <a:pt x="27410" y="-873"/>
                          <a:pt x="18302" y="6404"/>
                        </a:cubicBezTo>
                        <a:cubicBezTo>
                          <a:pt x="9195" y="13680"/>
                          <a:pt x="7711" y="26962"/>
                          <a:pt x="14988" y="36070"/>
                        </a:cubicBezTo>
                        <a:cubicBezTo>
                          <a:pt x="15966" y="37294"/>
                          <a:pt x="17078" y="38406"/>
                          <a:pt x="18302" y="39384"/>
                        </a:cubicBezTo>
                        <a:cubicBezTo>
                          <a:pt x="8200" y="44390"/>
                          <a:pt x="1802" y="54685"/>
                          <a:pt x="1786" y="65959"/>
                        </a:cubicBezTo>
                        <a:lnTo>
                          <a:pt x="9658" y="65959"/>
                        </a:lnTo>
                        <a:cubicBezTo>
                          <a:pt x="9658" y="53906"/>
                          <a:pt x="19430" y="44135"/>
                          <a:pt x="31483" y="44135"/>
                        </a:cubicBezTo>
                        <a:cubicBezTo>
                          <a:pt x="43535" y="44135"/>
                          <a:pt x="53307" y="53906"/>
                          <a:pt x="53307" y="65959"/>
                        </a:cubicBezTo>
                        <a:lnTo>
                          <a:pt x="61179" y="65959"/>
                        </a:lnTo>
                        <a:cubicBezTo>
                          <a:pt x="61161" y="54682"/>
                          <a:pt x="54760" y="44388"/>
                          <a:pt x="44653" y="39384"/>
                        </a:cubicBezTo>
                        <a:close/>
                        <a:moveTo>
                          <a:pt x="18240" y="23025"/>
                        </a:moveTo>
                        <a:cubicBezTo>
                          <a:pt x="18243" y="15716"/>
                          <a:pt x="24171" y="9792"/>
                          <a:pt x="31480" y="9795"/>
                        </a:cubicBezTo>
                        <a:cubicBezTo>
                          <a:pt x="38790" y="9798"/>
                          <a:pt x="44713" y="15725"/>
                          <a:pt x="44710" y="23035"/>
                        </a:cubicBezTo>
                        <a:cubicBezTo>
                          <a:pt x="44707" y="30341"/>
                          <a:pt x="38786" y="36262"/>
                          <a:pt x="31480" y="36265"/>
                        </a:cubicBezTo>
                        <a:cubicBezTo>
                          <a:pt x="24173" y="36255"/>
                          <a:pt x="18253" y="30332"/>
                          <a:pt x="18245" y="23025"/>
                        </a:cubicBezTo>
                        <a:close/>
                      </a:path>
                    </a:pathLst>
                  </a:custGeom>
                  <a:solidFill>
                    <a:schemeClr val="accent1"/>
                  </a:solidFill>
                  <a:ln w="4763"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000000"/>
                      </a:solidFill>
                      <a:effectLst/>
                      <a:uLnTx/>
                      <a:uFillTx/>
                      <a:latin typeface="Segoe UI"/>
                      <a:ea typeface="+mn-ea"/>
                      <a:cs typeface="+mn-cs"/>
                    </a:endParaRPr>
                  </a:p>
                </p:txBody>
              </p:sp>
              <p:sp>
                <p:nvSpPr>
                  <p:cNvPr id="331" name="Freeform: Shape 330">
                    <a:extLst>
                      <a:ext uri="{FF2B5EF4-FFF2-40B4-BE49-F238E27FC236}">
                        <a16:creationId xmlns:a16="http://schemas.microsoft.com/office/drawing/2014/main" id="{8F09889C-B74E-4CAD-B4EA-E35A42748338}"/>
                      </a:ext>
                    </a:extLst>
                  </p:cNvPr>
                  <p:cNvSpPr/>
                  <p:nvPr/>
                </p:nvSpPr>
                <p:spPr>
                  <a:xfrm>
                    <a:off x="452360" y="310555"/>
                    <a:ext cx="28575" cy="9525"/>
                  </a:xfrm>
                  <a:custGeom>
                    <a:avLst/>
                    <a:gdLst>
                      <a:gd name="connsiteX0" fmla="*/ 25598 w 28575"/>
                      <a:gd name="connsiteY0" fmla="*/ 1786 h 9525"/>
                      <a:gd name="connsiteX1" fmla="*/ 30361 w 28575"/>
                      <a:gd name="connsiteY1" fmla="*/ 6548 h 9525"/>
                      <a:gd name="connsiteX2" fmla="*/ 30361 w 28575"/>
                      <a:gd name="connsiteY2" fmla="*/ 6548 h 9525"/>
                      <a:gd name="connsiteX3" fmla="*/ 25598 w 28575"/>
                      <a:gd name="connsiteY3" fmla="*/ 11311 h 9525"/>
                      <a:gd name="connsiteX4" fmla="*/ 6548 w 28575"/>
                      <a:gd name="connsiteY4" fmla="*/ 11311 h 9525"/>
                      <a:gd name="connsiteX5" fmla="*/ 1786 w 28575"/>
                      <a:gd name="connsiteY5" fmla="*/ 6548 h 9525"/>
                      <a:gd name="connsiteX6" fmla="*/ 1786 w 28575"/>
                      <a:gd name="connsiteY6" fmla="*/ 6548 h 9525"/>
                      <a:gd name="connsiteX7" fmla="*/ 6548 w 28575"/>
                      <a:gd name="connsiteY7" fmla="*/ 1786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9525">
                        <a:moveTo>
                          <a:pt x="25598" y="1786"/>
                        </a:moveTo>
                        <a:cubicBezTo>
                          <a:pt x="28229" y="1786"/>
                          <a:pt x="30361" y="3918"/>
                          <a:pt x="30361" y="6548"/>
                        </a:cubicBezTo>
                        <a:lnTo>
                          <a:pt x="30361" y="6548"/>
                        </a:lnTo>
                        <a:cubicBezTo>
                          <a:pt x="30361" y="9179"/>
                          <a:pt x="28229" y="11311"/>
                          <a:pt x="25598" y="11311"/>
                        </a:cubicBezTo>
                        <a:lnTo>
                          <a:pt x="6548" y="11311"/>
                        </a:lnTo>
                        <a:cubicBezTo>
                          <a:pt x="3918" y="11311"/>
                          <a:pt x="1786" y="9179"/>
                          <a:pt x="1786" y="6548"/>
                        </a:cubicBezTo>
                        <a:lnTo>
                          <a:pt x="1786" y="6548"/>
                        </a:lnTo>
                        <a:cubicBezTo>
                          <a:pt x="1786" y="3918"/>
                          <a:pt x="3918" y="1786"/>
                          <a:pt x="6548" y="1786"/>
                        </a:cubicBezTo>
                        <a:close/>
                      </a:path>
                    </a:pathLst>
                  </a:custGeom>
                  <a:solidFill>
                    <a:schemeClr val="accent1"/>
                  </a:solidFill>
                  <a:ln w="4763"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000000"/>
                      </a:solidFill>
                      <a:effectLst/>
                      <a:uLnTx/>
                      <a:uFillTx/>
                      <a:latin typeface="Segoe UI"/>
                      <a:ea typeface="+mn-ea"/>
                      <a:cs typeface="+mn-cs"/>
                    </a:endParaRPr>
                  </a:p>
                </p:txBody>
              </p:sp>
            </p:grpSp>
          </p:grpSp>
        </p:grpSp>
        <p:grpSp>
          <p:nvGrpSpPr>
            <p:cNvPr id="322" name="Group 321">
              <a:extLst>
                <a:ext uri="{FF2B5EF4-FFF2-40B4-BE49-F238E27FC236}">
                  <a16:creationId xmlns:a16="http://schemas.microsoft.com/office/drawing/2014/main" id="{C3822F75-D372-4E86-BF59-0ABD45423221}"/>
                </a:ext>
              </a:extLst>
            </p:cNvPr>
            <p:cNvGrpSpPr/>
            <p:nvPr/>
          </p:nvGrpSpPr>
          <p:grpSpPr>
            <a:xfrm>
              <a:off x="384901" y="545850"/>
              <a:ext cx="608426" cy="207185"/>
              <a:chOff x="384901" y="555169"/>
              <a:chExt cx="608426" cy="207185"/>
            </a:xfrm>
          </p:grpSpPr>
          <p:sp>
            <p:nvSpPr>
              <p:cNvPr id="323" name="TextBox 322">
                <a:extLst>
                  <a:ext uri="{FF2B5EF4-FFF2-40B4-BE49-F238E27FC236}">
                    <a16:creationId xmlns:a16="http://schemas.microsoft.com/office/drawing/2014/main" id="{CF565E61-2AB5-47AD-853B-881F5D0A43E4}"/>
                  </a:ext>
                </a:extLst>
              </p:cNvPr>
              <p:cNvSpPr txBox="1"/>
              <p:nvPr/>
            </p:nvSpPr>
            <p:spPr>
              <a:xfrm>
                <a:off x="585279" y="596131"/>
                <a:ext cx="408048" cy="166223"/>
              </a:xfrm>
              <a:prstGeom prst="rect">
                <a:avLst/>
              </a:prstGeom>
            </p:spPr>
            <p:txBody>
              <a:bodyPr wrap="none" lIns="45713" tIns="0" rIns="0" bIns="0">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222" rtl="0" eaLnBrk="1" fontAlgn="auto" latinLnBrk="0" hangingPunct="1">
                  <a:lnSpc>
                    <a:spcPct val="90000"/>
                  </a:lnSpc>
                  <a:spcBef>
                    <a:spcPts val="0"/>
                  </a:spcBef>
                  <a:spcAft>
                    <a:spcPts val="0"/>
                  </a:spcAft>
                  <a:buClrTx/>
                  <a:buSzTx/>
                  <a:buFontTx/>
                  <a:buNone/>
                  <a:tabLst/>
                  <a:defRPr/>
                </a:pPr>
                <a:r>
                  <a:rPr kumimoji="0" lang="en-US" sz="1200" b="0" i="0" u="none" strike="noStrike" kern="100" cap="none" spc="0" normalizeH="0" baseline="0" noProof="0">
                    <a:ln>
                      <a:noFill/>
                    </a:ln>
                    <a:solidFill>
                      <a:srgbClr val="353535"/>
                    </a:solidFill>
                    <a:effectLst/>
                    <a:uLnTx/>
                    <a:uFillTx/>
                    <a:latin typeface="Segoe UI"/>
                    <a:ea typeface="ＭＳ Ｐゴシック" charset="0"/>
                    <a:cs typeface="+mn-cs"/>
                  </a:rPr>
                  <a:t>ADFS</a:t>
                </a:r>
              </a:p>
            </p:txBody>
          </p:sp>
          <p:pic>
            <p:nvPicPr>
              <p:cNvPr id="324" name="Graphic 323">
                <a:extLst>
                  <a:ext uri="{FF2B5EF4-FFF2-40B4-BE49-F238E27FC236}">
                    <a16:creationId xmlns:a16="http://schemas.microsoft.com/office/drawing/2014/main" id="{AE827B1B-D0DC-454B-8875-68659AA646AF}"/>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4901" y="555169"/>
                <a:ext cx="203762" cy="203762"/>
              </a:xfrm>
              <a:prstGeom prst="rect">
                <a:avLst/>
              </a:prstGeom>
            </p:spPr>
          </p:pic>
        </p:grpSp>
      </p:grpSp>
      <p:sp>
        <p:nvSpPr>
          <p:cNvPr id="636" name="Arc 635">
            <a:extLst>
              <a:ext uri="{FF2B5EF4-FFF2-40B4-BE49-F238E27FC236}">
                <a16:creationId xmlns:a16="http://schemas.microsoft.com/office/drawing/2014/main" id="{3AC2D1F2-3821-424F-8EED-879471E2608E}"/>
              </a:ext>
            </a:extLst>
          </p:cNvPr>
          <p:cNvSpPr/>
          <p:nvPr/>
        </p:nvSpPr>
        <p:spPr>
          <a:xfrm>
            <a:off x="4918460" y="2832267"/>
            <a:ext cx="2083983" cy="2083983"/>
          </a:xfrm>
          <a:prstGeom prst="arc">
            <a:avLst>
              <a:gd name="adj1" fmla="val 2249539"/>
              <a:gd name="adj2" fmla="val 5840073"/>
            </a:avLst>
          </a:prstGeom>
          <a:noFill/>
          <a:ln w="9525" cap="flat" cmpd="sng" algn="ctr">
            <a:solidFill>
              <a:srgbClr val="0078D7"/>
            </a:solidFill>
            <a:prstDash val="solid"/>
            <a:headEnd type="triangle" w="med" len="med"/>
            <a:tailEnd type="none" w="med" len="med"/>
          </a:ln>
          <a:effectLst/>
        </p:spPr>
        <p:txBody>
          <a:bodyPr rtlCol="0" anchor="ctr"/>
          <a:lstStyle/>
          <a:p>
            <a:pPr marL="0" marR="0" lvl="0" indent="0" algn="ctr" defTabSz="896214"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353535"/>
              </a:solidFill>
              <a:effectLst/>
              <a:uLnTx/>
              <a:uFillTx/>
              <a:latin typeface="Segoe UI Semilight"/>
              <a:ea typeface="+mn-ea"/>
              <a:cs typeface="+mn-cs"/>
            </a:endParaRPr>
          </a:p>
        </p:txBody>
      </p:sp>
      <p:sp>
        <p:nvSpPr>
          <p:cNvPr id="637" name="Arc 636">
            <a:extLst>
              <a:ext uri="{FF2B5EF4-FFF2-40B4-BE49-F238E27FC236}">
                <a16:creationId xmlns:a16="http://schemas.microsoft.com/office/drawing/2014/main" id="{480ED318-0C42-4090-A050-B09149444C16}"/>
              </a:ext>
            </a:extLst>
          </p:cNvPr>
          <p:cNvSpPr/>
          <p:nvPr/>
        </p:nvSpPr>
        <p:spPr>
          <a:xfrm rot="20984159">
            <a:off x="4936070" y="2721485"/>
            <a:ext cx="2143977" cy="2083983"/>
          </a:xfrm>
          <a:prstGeom prst="arc">
            <a:avLst>
              <a:gd name="adj1" fmla="val 17443363"/>
              <a:gd name="adj2" fmla="val 20404202"/>
            </a:avLst>
          </a:prstGeom>
          <a:noFill/>
          <a:ln w="9525" cap="flat" cmpd="sng" algn="ctr">
            <a:solidFill>
              <a:srgbClr val="0078D7"/>
            </a:solidFill>
            <a:prstDash val="solid"/>
            <a:headEnd type="none" w="med" len="med"/>
            <a:tailEnd type="triangle" w="med" len="med"/>
          </a:ln>
          <a:effectLst/>
        </p:spPr>
        <p:txBody>
          <a:bodyPr rtlCol="0" anchor="ctr"/>
          <a:lstStyle/>
          <a:p>
            <a:pPr marL="0" marR="0" lvl="0" indent="0" algn="ctr" defTabSz="896214"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353535"/>
              </a:solidFill>
              <a:effectLst/>
              <a:uLnTx/>
              <a:uFillTx/>
              <a:latin typeface="Segoe UI Semilight"/>
              <a:ea typeface="+mn-ea"/>
              <a:cs typeface="+mn-cs"/>
            </a:endParaRPr>
          </a:p>
        </p:txBody>
      </p:sp>
      <p:sp>
        <p:nvSpPr>
          <p:cNvPr id="638" name="Rectangle 637">
            <a:extLst>
              <a:ext uri="{FF2B5EF4-FFF2-40B4-BE49-F238E27FC236}">
                <a16:creationId xmlns:a16="http://schemas.microsoft.com/office/drawing/2014/main" id="{D069F7C8-FF52-4759-B394-7C33576AC47A}"/>
              </a:ext>
            </a:extLst>
          </p:cNvPr>
          <p:cNvSpPr/>
          <p:nvPr/>
        </p:nvSpPr>
        <p:spPr>
          <a:xfrm>
            <a:off x="8673258" y="3647926"/>
            <a:ext cx="780872" cy="472370"/>
          </a:xfrm>
          <a:prstGeom prst="rect">
            <a:avLst/>
          </a:prstGeom>
        </p:spPr>
        <p:txBody>
          <a:bodyPr wrap="none">
            <a:spAutoFit/>
          </a:body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345" b="0" i="0" u="none" strike="noStrike" kern="0" cap="none" spc="0" normalizeH="0" baseline="0" noProof="0">
                <a:ln>
                  <a:noFill/>
                </a:ln>
                <a:solidFill>
                  <a:srgbClr val="353535"/>
                </a:solidFill>
                <a:effectLst/>
                <a:uLnTx/>
                <a:uFillTx/>
                <a:latin typeface="Segoe UI"/>
                <a:ea typeface="ＭＳ Ｐゴシック" charset="0"/>
                <a:cs typeface="+mn-cs"/>
              </a:rPr>
              <a:t>Require</a:t>
            </a:r>
          </a:p>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345" b="0" i="0" u="none" strike="noStrike" kern="0" cap="none" spc="0" normalizeH="0" baseline="0" noProof="0">
                <a:ln>
                  <a:noFill/>
                </a:ln>
                <a:solidFill>
                  <a:srgbClr val="353535"/>
                </a:solidFill>
                <a:effectLst/>
                <a:uLnTx/>
                <a:uFillTx/>
                <a:latin typeface="Segoe UI"/>
                <a:ea typeface="ＭＳ Ｐゴシック" charset="0"/>
                <a:cs typeface="+mn-cs"/>
              </a:rPr>
              <a:t>MFA</a:t>
            </a:r>
          </a:p>
        </p:txBody>
      </p:sp>
      <p:grpSp>
        <p:nvGrpSpPr>
          <p:cNvPr id="639" name="Controls: MFA">
            <a:extLst>
              <a:ext uri="{FF2B5EF4-FFF2-40B4-BE49-F238E27FC236}">
                <a16:creationId xmlns:a16="http://schemas.microsoft.com/office/drawing/2014/main" id="{7FE5716E-39C6-4473-9E4B-503F6C090A66}"/>
              </a:ext>
            </a:extLst>
          </p:cNvPr>
          <p:cNvGrpSpPr/>
          <p:nvPr/>
        </p:nvGrpSpPr>
        <p:grpSpPr>
          <a:xfrm>
            <a:off x="7931847" y="3508858"/>
            <a:ext cx="742937" cy="742937"/>
            <a:chOff x="6689925" y="2070504"/>
            <a:chExt cx="896425" cy="896425"/>
          </a:xfrm>
        </p:grpSpPr>
        <p:grpSp>
          <p:nvGrpSpPr>
            <p:cNvPr id="640" name="Group 639">
              <a:extLst>
                <a:ext uri="{FF2B5EF4-FFF2-40B4-BE49-F238E27FC236}">
                  <a16:creationId xmlns:a16="http://schemas.microsoft.com/office/drawing/2014/main" id="{632910F9-4D76-4ABC-8FEA-05BEE1649DF0}"/>
                </a:ext>
              </a:extLst>
            </p:cNvPr>
            <p:cNvGrpSpPr/>
            <p:nvPr/>
          </p:nvGrpSpPr>
          <p:grpSpPr>
            <a:xfrm>
              <a:off x="6689925" y="2070504"/>
              <a:ext cx="896425" cy="896425"/>
              <a:chOff x="8603515" y="2504434"/>
              <a:chExt cx="1600200" cy="1600200"/>
            </a:xfrm>
          </p:grpSpPr>
          <p:sp>
            <p:nvSpPr>
              <p:cNvPr id="642" name="Oval 641">
                <a:extLst>
                  <a:ext uri="{FF2B5EF4-FFF2-40B4-BE49-F238E27FC236}">
                    <a16:creationId xmlns:a16="http://schemas.microsoft.com/office/drawing/2014/main" id="{75C2726B-02DD-4A79-8E62-CF418A697BFA}"/>
                  </a:ext>
                </a:extLst>
              </p:cNvPr>
              <p:cNvSpPr/>
              <p:nvPr/>
            </p:nvSpPr>
            <p:spPr bwMode="auto">
              <a:xfrm>
                <a:off x="8672095" y="2573014"/>
                <a:ext cx="1463040" cy="1463040"/>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43" name="Circle: Hollow 642">
                <a:extLst>
                  <a:ext uri="{FF2B5EF4-FFF2-40B4-BE49-F238E27FC236}">
                    <a16:creationId xmlns:a16="http://schemas.microsoft.com/office/drawing/2014/main" id="{ECF33212-DD7F-4A50-9E78-20418D72896C}"/>
                  </a:ext>
                </a:extLst>
              </p:cNvPr>
              <p:cNvSpPr/>
              <p:nvPr/>
            </p:nvSpPr>
            <p:spPr bwMode="auto">
              <a:xfrm>
                <a:off x="8603515" y="2504434"/>
                <a:ext cx="1600200" cy="1600200"/>
              </a:xfrm>
              <a:prstGeom prst="donut">
                <a:avLst>
                  <a:gd name="adj" fmla="val 6045"/>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pic>
          <p:nvPicPr>
            <p:cNvPr id="641" name="Picture 640">
              <a:extLst>
                <a:ext uri="{FF2B5EF4-FFF2-40B4-BE49-F238E27FC236}">
                  <a16:creationId xmlns:a16="http://schemas.microsoft.com/office/drawing/2014/main" id="{6B248CDA-32FF-4BE8-BDB9-4417E7FCC7D2}"/>
                </a:ext>
              </a:extLst>
            </p:cNvPr>
            <p:cNvPicPr>
              <a:picLocks noChangeAspect="1"/>
            </p:cNvPicPr>
            <p:nvPr/>
          </p:nvPicPr>
          <p:blipFill>
            <a:blip r:embed="rId11" cstate="print">
              <a:biLevel thresh="25000"/>
              <a:extLst>
                <a:ext uri="{28A0092B-C50C-407E-A947-70E740481C1C}">
                  <a14:useLocalDpi xmlns:a14="http://schemas.microsoft.com/office/drawing/2010/main"/>
                </a:ext>
              </a:extLst>
            </a:blip>
            <a:stretch>
              <a:fillRect/>
            </a:stretch>
          </p:blipFill>
          <p:spPr>
            <a:xfrm>
              <a:off x="6884430" y="2240837"/>
              <a:ext cx="549135" cy="549135"/>
            </a:xfrm>
            <a:prstGeom prst="rect">
              <a:avLst/>
            </a:prstGeom>
          </p:spPr>
        </p:pic>
      </p:grpSp>
      <p:sp>
        <p:nvSpPr>
          <p:cNvPr id="644" name="Rectangle 643">
            <a:extLst>
              <a:ext uri="{FF2B5EF4-FFF2-40B4-BE49-F238E27FC236}">
                <a16:creationId xmlns:a16="http://schemas.microsoft.com/office/drawing/2014/main" id="{F293DE1C-8E61-4C33-9F63-F0302D3F6B1D}"/>
              </a:ext>
            </a:extLst>
          </p:cNvPr>
          <p:cNvSpPr/>
          <p:nvPr/>
        </p:nvSpPr>
        <p:spPr>
          <a:xfrm>
            <a:off x="8103416" y="2093273"/>
            <a:ext cx="1080745" cy="464871"/>
          </a:xfrm>
          <a:prstGeom prst="rect">
            <a:avLst/>
          </a:prstGeom>
        </p:spPr>
        <p:txBody>
          <a:bodyPr wrap="none">
            <a:spAutoFit/>
          </a:body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t>Allow/block</a:t>
            </a:r>
          </a:p>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t>access</a:t>
            </a:r>
          </a:p>
        </p:txBody>
      </p:sp>
      <p:sp>
        <p:nvSpPr>
          <p:cNvPr id="650" name="Rectangle 649">
            <a:extLst>
              <a:ext uri="{FF2B5EF4-FFF2-40B4-BE49-F238E27FC236}">
                <a16:creationId xmlns:a16="http://schemas.microsoft.com/office/drawing/2014/main" id="{FD480643-B577-457A-B0DE-F4E800EB7717}"/>
              </a:ext>
            </a:extLst>
          </p:cNvPr>
          <p:cNvSpPr/>
          <p:nvPr/>
        </p:nvSpPr>
        <p:spPr>
          <a:xfrm>
            <a:off x="8103415" y="5202578"/>
            <a:ext cx="1301775" cy="472370"/>
          </a:xfrm>
          <a:prstGeom prst="rect">
            <a:avLst/>
          </a:prstGeom>
        </p:spPr>
        <p:txBody>
          <a:bodyPr wrap="none">
            <a:spAutoFit/>
          </a:body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345" b="0" i="0" u="none" strike="noStrike" kern="0" cap="none" spc="0" normalizeH="0" baseline="0" noProof="0">
                <a:ln>
                  <a:noFill/>
                </a:ln>
                <a:solidFill>
                  <a:srgbClr val="353535"/>
                </a:solidFill>
                <a:effectLst/>
                <a:uLnTx/>
                <a:uFillTx/>
                <a:latin typeface="Segoe UI"/>
                <a:ea typeface="ＭＳ Ｐゴシック" charset="0"/>
                <a:cs typeface="+mn-cs"/>
              </a:rPr>
              <a:t>Block legacy</a:t>
            </a:r>
            <a:br>
              <a:rPr kumimoji="0" lang="en-US" sz="1345" b="0" i="0" u="none" strike="noStrike" kern="0" cap="none" spc="0" normalizeH="0" baseline="0" noProof="0">
                <a:ln>
                  <a:noFill/>
                </a:ln>
                <a:solidFill>
                  <a:srgbClr val="353535"/>
                </a:solidFill>
                <a:effectLst/>
                <a:uLnTx/>
                <a:uFillTx/>
                <a:latin typeface="Segoe UI"/>
                <a:ea typeface="ＭＳ Ｐゴシック" charset="0"/>
                <a:cs typeface="+mn-cs"/>
              </a:rPr>
            </a:br>
            <a:r>
              <a:rPr kumimoji="0" lang="en-US" sz="1345" b="0" i="0" u="none" strike="noStrike" kern="0" cap="none" spc="0" normalizeH="0" baseline="0" noProof="0">
                <a:ln>
                  <a:noFill/>
                </a:ln>
                <a:solidFill>
                  <a:srgbClr val="353535"/>
                </a:solidFill>
                <a:effectLst/>
                <a:uLnTx/>
                <a:uFillTx/>
                <a:latin typeface="Segoe UI"/>
                <a:ea typeface="ＭＳ Ｐゴシック" charset="0"/>
                <a:cs typeface="+mn-cs"/>
              </a:rPr>
              <a:t>authentication</a:t>
            </a:r>
          </a:p>
        </p:txBody>
      </p:sp>
      <p:grpSp>
        <p:nvGrpSpPr>
          <p:cNvPr id="651" name="Controls: Deny">
            <a:extLst>
              <a:ext uri="{FF2B5EF4-FFF2-40B4-BE49-F238E27FC236}">
                <a16:creationId xmlns:a16="http://schemas.microsoft.com/office/drawing/2014/main" id="{04BB764B-313B-4A1E-9BB3-E9C8CFE07238}"/>
              </a:ext>
            </a:extLst>
          </p:cNvPr>
          <p:cNvGrpSpPr/>
          <p:nvPr/>
        </p:nvGrpSpPr>
        <p:grpSpPr>
          <a:xfrm>
            <a:off x="7341970" y="5063511"/>
            <a:ext cx="742937" cy="742937"/>
            <a:chOff x="6689925" y="3891070"/>
            <a:chExt cx="896425" cy="896425"/>
          </a:xfrm>
        </p:grpSpPr>
        <p:grpSp>
          <p:nvGrpSpPr>
            <p:cNvPr id="652" name="Group 651">
              <a:extLst>
                <a:ext uri="{FF2B5EF4-FFF2-40B4-BE49-F238E27FC236}">
                  <a16:creationId xmlns:a16="http://schemas.microsoft.com/office/drawing/2014/main" id="{BF240E78-B1B4-4220-9B92-0DC352912402}"/>
                </a:ext>
              </a:extLst>
            </p:cNvPr>
            <p:cNvGrpSpPr/>
            <p:nvPr/>
          </p:nvGrpSpPr>
          <p:grpSpPr>
            <a:xfrm>
              <a:off x="6689925" y="3891070"/>
              <a:ext cx="896425" cy="896425"/>
              <a:chOff x="8603515" y="2504434"/>
              <a:chExt cx="1600200" cy="1600200"/>
            </a:xfrm>
          </p:grpSpPr>
          <p:sp>
            <p:nvSpPr>
              <p:cNvPr id="654" name="Oval 653">
                <a:extLst>
                  <a:ext uri="{FF2B5EF4-FFF2-40B4-BE49-F238E27FC236}">
                    <a16:creationId xmlns:a16="http://schemas.microsoft.com/office/drawing/2014/main" id="{3D6C8B72-2C0F-4400-B6A0-DADE144F0256}"/>
                  </a:ext>
                </a:extLst>
              </p:cNvPr>
              <p:cNvSpPr/>
              <p:nvPr/>
            </p:nvSpPr>
            <p:spPr bwMode="auto">
              <a:xfrm>
                <a:off x="8672095" y="2573014"/>
                <a:ext cx="1463040" cy="1463040"/>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55" name="Circle: Hollow 654">
                <a:extLst>
                  <a:ext uri="{FF2B5EF4-FFF2-40B4-BE49-F238E27FC236}">
                    <a16:creationId xmlns:a16="http://schemas.microsoft.com/office/drawing/2014/main" id="{AAF1378B-7D92-458E-9367-7CC69E38C3D4}"/>
                  </a:ext>
                </a:extLst>
              </p:cNvPr>
              <p:cNvSpPr/>
              <p:nvPr/>
            </p:nvSpPr>
            <p:spPr bwMode="auto">
              <a:xfrm>
                <a:off x="8603515" y="2504434"/>
                <a:ext cx="1600200" cy="1600200"/>
              </a:xfrm>
              <a:prstGeom prst="donut">
                <a:avLst>
                  <a:gd name="adj" fmla="val 6045"/>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53" name="Freeform: Shape 652">
              <a:extLst>
                <a:ext uri="{FF2B5EF4-FFF2-40B4-BE49-F238E27FC236}">
                  <a16:creationId xmlns:a16="http://schemas.microsoft.com/office/drawing/2014/main" id="{77273688-CD3D-4880-8A04-A88FE9CA5081}"/>
                </a:ext>
              </a:extLst>
            </p:cNvPr>
            <p:cNvSpPr>
              <a:spLocks noChangeAspect="1"/>
            </p:cNvSpPr>
            <p:nvPr/>
          </p:nvSpPr>
          <p:spPr bwMode="auto">
            <a:xfrm>
              <a:off x="6915722" y="4116639"/>
              <a:ext cx="448212" cy="448213"/>
            </a:xfrm>
            <a:custGeom>
              <a:avLst/>
              <a:gdLst>
                <a:gd name="connsiteX0" fmla="*/ 368104 w 1250088"/>
                <a:gd name="connsiteY0" fmla="*/ 281747 h 1250088"/>
                <a:gd name="connsiteX1" fmla="*/ 281747 w 1250088"/>
                <a:gd name="connsiteY1" fmla="*/ 368104 h 1250088"/>
                <a:gd name="connsiteX2" fmla="*/ 538687 w 1250088"/>
                <a:gd name="connsiteY2" fmla="*/ 625044 h 1250088"/>
                <a:gd name="connsiteX3" fmla="*/ 281747 w 1250088"/>
                <a:gd name="connsiteY3" fmla="*/ 881984 h 1250088"/>
                <a:gd name="connsiteX4" fmla="*/ 368104 w 1250088"/>
                <a:gd name="connsiteY4" fmla="*/ 968341 h 1250088"/>
                <a:gd name="connsiteX5" fmla="*/ 625044 w 1250088"/>
                <a:gd name="connsiteY5" fmla="*/ 711401 h 1250088"/>
                <a:gd name="connsiteX6" fmla="*/ 881984 w 1250088"/>
                <a:gd name="connsiteY6" fmla="*/ 968341 h 1250088"/>
                <a:gd name="connsiteX7" fmla="*/ 968341 w 1250088"/>
                <a:gd name="connsiteY7" fmla="*/ 881984 h 1250088"/>
                <a:gd name="connsiteX8" fmla="*/ 711401 w 1250088"/>
                <a:gd name="connsiteY8" fmla="*/ 625044 h 1250088"/>
                <a:gd name="connsiteX9" fmla="*/ 968341 w 1250088"/>
                <a:gd name="connsiteY9" fmla="*/ 368104 h 1250088"/>
                <a:gd name="connsiteX10" fmla="*/ 881984 w 1250088"/>
                <a:gd name="connsiteY10" fmla="*/ 281747 h 1250088"/>
                <a:gd name="connsiteX11" fmla="*/ 625044 w 1250088"/>
                <a:gd name="connsiteY11" fmla="*/ 538687 h 1250088"/>
                <a:gd name="connsiteX12" fmla="*/ 625044 w 1250088"/>
                <a:gd name="connsiteY12" fmla="*/ 0 h 1250088"/>
                <a:gd name="connsiteX13" fmla="*/ 1250088 w 1250088"/>
                <a:gd name="connsiteY13" fmla="*/ 625044 h 1250088"/>
                <a:gd name="connsiteX14" fmla="*/ 625044 w 1250088"/>
                <a:gd name="connsiteY14" fmla="*/ 1250088 h 1250088"/>
                <a:gd name="connsiteX15" fmla="*/ 0 w 1250088"/>
                <a:gd name="connsiteY15" fmla="*/ 625044 h 1250088"/>
                <a:gd name="connsiteX16" fmla="*/ 625044 w 1250088"/>
                <a:gd name="connsiteY16" fmla="*/ 0 h 125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0088" h="1250088">
                  <a:moveTo>
                    <a:pt x="368104" y="281747"/>
                  </a:moveTo>
                  <a:lnTo>
                    <a:pt x="281747" y="368104"/>
                  </a:lnTo>
                  <a:lnTo>
                    <a:pt x="538687" y="625044"/>
                  </a:lnTo>
                  <a:lnTo>
                    <a:pt x="281747" y="881984"/>
                  </a:lnTo>
                  <a:lnTo>
                    <a:pt x="368104" y="968341"/>
                  </a:lnTo>
                  <a:lnTo>
                    <a:pt x="625044" y="711401"/>
                  </a:lnTo>
                  <a:lnTo>
                    <a:pt x="881984" y="968341"/>
                  </a:lnTo>
                  <a:lnTo>
                    <a:pt x="968341" y="881984"/>
                  </a:lnTo>
                  <a:lnTo>
                    <a:pt x="711401" y="625044"/>
                  </a:lnTo>
                  <a:lnTo>
                    <a:pt x="968341" y="368104"/>
                  </a:lnTo>
                  <a:lnTo>
                    <a:pt x="881984" y="281747"/>
                  </a:lnTo>
                  <a:lnTo>
                    <a:pt x="625044" y="538687"/>
                  </a:lnTo>
                  <a:close/>
                  <a:moveTo>
                    <a:pt x="625044" y="0"/>
                  </a:moveTo>
                  <a:cubicBezTo>
                    <a:pt x="970246" y="0"/>
                    <a:pt x="1250088" y="279842"/>
                    <a:pt x="1250088" y="625044"/>
                  </a:cubicBezTo>
                  <a:cubicBezTo>
                    <a:pt x="1250088" y="970246"/>
                    <a:pt x="970246" y="1250088"/>
                    <a:pt x="625044" y="1250088"/>
                  </a:cubicBezTo>
                  <a:cubicBezTo>
                    <a:pt x="279842" y="1250088"/>
                    <a:pt x="0" y="970246"/>
                    <a:pt x="0" y="625044"/>
                  </a:cubicBezTo>
                  <a:cubicBezTo>
                    <a:pt x="0" y="279842"/>
                    <a:pt x="279842" y="0"/>
                    <a:pt x="625044" y="0"/>
                  </a:cubicBezTo>
                  <a:close/>
                </a:path>
              </a:pathLst>
            </a:custGeom>
            <a:solidFill>
              <a:srgbClr val="0078D7"/>
            </a:solidFill>
            <a:ln w="19050" cap="flat" cmpd="sng" algn="ctr">
              <a:solidFill>
                <a:srgbClr val="FFFFFF"/>
              </a:solid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56" name="Rectangle 655">
            <a:extLst>
              <a:ext uri="{FF2B5EF4-FFF2-40B4-BE49-F238E27FC236}">
                <a16:creationId xmlns:a16="http://schemas.microsoft.com/office/drawing/2014/main" id="{1516C389-A68A-4F7B-A579-6452749299B1}"/>
              </a:ext>
            </a:extLst>
          </p:cNvPr>
          <p:cNvSpPr/>
          <p:nvPr/>
        </p:nvSpPr>
        <p:spPr>
          <a:xfrm>
            <a:off x="8537631" y="4379014"/>
            <a:ext cx="923520" cy="662395"/>
          </a:xfrm>
          <a:prstGeom prst="rect">
            <a:avLst/>
          </a:prstGeom>
        </p:spPr>
        <p:txBody>
          <a:bodyPr wrap="none">
            <a:spAutoFit/>
          </a:body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345" b="0" i="0" u="none" strike="noStrike" kern="0" cap="none" spc="0" normalizeH="0" baseline="0" noProof="0">
                <a:ln>
                  <a:noFill/>
                </a:ln>
                <a:solidFill>
                  <a:srgbClr val="353535"/>
                </a:solidFill>
                <a:effectLst/>
                <a:uLnTx/>
                <a:uFillTx/>
                <a:latin typeface="Segoe UI"/>
                <a:ea typeface="ＭＳ Ｐゴシック" charset="0"/>
                <a:cs typeface="+mn-cs"/>
              </a:rPr>
              <a:t>Force</a:t>
            </a:r>
          </a:p>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345" b="0" i="0" u="none" strike="noStrike" kern="0" cap="none" spc="0" normalizeH="0" baseline="0" noProof="0">
                <a:ln>
                  <a:noFill/>
                </a:ln>
                <a:solidFill>
                  <a:srgbClr val="353535"/>
                </a:solidFill>
                <a:effectLst/>
                <a:uLnTx/>
                <a:uFillTx/>
                <a:latin typeface="Segoe UI"/>
                <a:ea typeface="ＭＳ Ｐゴシック" charset="0"/>
                <a:cs typeface="+mn-cs"/>
              </a:rPr>
              <a:t>password</a:t>
            </a:r>
          </a:p>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345" b="0" i="0" u="none" strike="noStrike" kern="0" cap="none" spc="0" normalizeH="0" baseline="0" noProof="0">
                <a:ln>
                  <a:noFill/>
                </a:ln>
                <a:solidFill>
                  <a:srgbClr val="353535"/>
                </a:solidFill>
                <a:effectLst/>
                <a:uLnTx/>
                <a:uFillTx/>
                <a:latin typeface="Segoe UI"/>
                <a:ea typeface="ＭＳ Ｐゴシック" charset="0"/>
                <a:cs typeface="+mn-cs"/>
              </a:rPr>
              <a:t>reset</a:t>
            </a:r>
          </a:p>
        </p:txBody>
      </p:sp>
      <p:grpSp>
        <p:nvGrpSpPr>
          <p:cNvPr id="657" name="Controls: Force password reset">
            <a:extLst>
              <a:ext uri="{FF2B5EF4-FFF2-40B4-BE49-F238E27FC236}">
                <a16:creationId xmlns:a16="http://schemas.microsoft.com/office/drawing/2014/main" id="{8F78928C-1B3D-4F52-8B67-B38E3CB871DB}"/>
              </a:ext>
            </a:extLst>
          </p:cNvPr>
          <p:cNvGrpSpPr/>
          <p:nvPr/>
        </p:nvGrpSpPr>
        <p:grpSpPr>
          <a:xfrm>
            <a:off x="7789299" y="4333067"/>
            <a:ext cx="742937" cy="742937"/>
            <a:chOff x="6887735" y="2980787"/>
            <a:chExt cx="896425" cy="896425"/>
          </a:xfrm>
        </p:grpSpPr>
        <p:grpSp>
          <p:nvGrpSpPr>
            <p:cNvPr id="658" name="Group 657">
              <a:extLst>
                <a:ext uri="{FF2B5EF4-FFF2-40B4-BE49-F238E27FC236}">
                  <a16:creationId xmlns:a16="http://schemas.microsoft.com/office/drawing/2014/main" id="{6CC20ECE-FC6A-4000-9CC3-98F5E884A0E4}"/>
                </a:ext>
              </a:extLst>
            </p:cNvPr>
            <p:cNvGrpSpPr/>
            <p:nvPr/>
          </p:nvGrpSpPr>
          <p:grpSpPr>
            <a:xfrm>
              <a:off x="6887735" y="2980787"/>
              <a:ext cx="896425" cy="896425"/>
              <a:chOff x="8603515" y="2504434"/>
              <a:chExt cx="1600200" cy="1600200"/>
            </a:xfrm>
          </p:grpSpPr>
          <p:sp>
            <p:nvSpPr>
              <p:cNvPr id="665" name="Oval 664">
                <a:extLst>
                  <a:ext uri="{FF2B5EF4-FFF2-40B4-BE49-F238E27FC236}">
                    <a16:creationId xmlns:a16="http://schemas.microsoft.com/office/drawing/2014/main" id="{639A80F3-A903-4D2A-AFE6-459731F75D71}"/>
                  </a:ext>
                </a:extLst>
              </p:cNvPr>
              <p:cNvSpPr/>
              <p:nvPr/>
            </p:nvSpPr>
            <p:spPr bwMode="auto">
              <a:xfrm>
                <a:off x="8672095" y="2573014"/>
                <a:ext cx="1463041" cy="1463041"/>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66" name="Circle: Hollow 665">
                <a:extLst>
                  <a:ext uri="{FF2B5EF4-FFF2-40B4-BE49-F238E27FC236}">
                    <a16:creationId xmlns:a16="http://schemas.microsoft.com/office/drawing/2014/main" id="{DC3F68A7-1C06-4F43-8E82-66813D0D97FA}"/>
                  </a:ext>
                </a:extLst>
              </p:cNvPr>
              <p:cNvSpPr/>
              <p:nvPr/>
            </p:nvSpPr>
            <p:spPr bwMode="auto">
              <a:xfrm>
                <a:off x="8603515" y="2504434"/>
                <a:ext cx="1600200" cy="1600200"/>
              </a:xfrm>
              <a:prstGeom prst="donut">
                <a:avLst>
                  <a:gd name="adj" fmla="val 6045"/>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59" name="Group 658">
              <a:extLst>
                <a:ext uri="{FF2B5EF4-FFF2-40B4-BE49-F238E27FC236}">
                  <a16:creationId xmlns:a16="http://schemas.microsoft.com/office/drawing/2014/main" id="{75BF4793-E76C-4D8E-8773-2030B4CD6DC2}"/>
                </a:ext>
              </a:extLst>
            </p:cNvPr>
            <p:cNvGrpSpPr/>
            <p:nvPr/>
          </p:nvGrpSpPr>
          <p:grpSpPr>
            <a:xfrm>
              <a:off x="6965525" y="3299914"/>
              <a:ext cx="704934" cy="268928"/>
              <a:chOff x="9292873" y="3800013"/>
              <a:chExt cx="719069" cy="274320"/>
            </a:xfrm>
          </p:grpSpPr>
          <p:grpSp>
            <p:nvGrpSpPr>
              <p:cNvPr id="660" name="Group 659">
                <a:extLst>
                  <a:ext uri="{FF2B5EF4-FFF2-40B4-BE49-F238E27FC236}">
                    <a16:creationId xmlns:a16="http://schemas.microsoft.com/office/drawing/2014/main" id="{3D56DCB4-E490-4016-AE08-C1462B4E3E57}"/>
                  </a:ext>
                </a:extLst>
              </p:cNvPr>
              <p:cNvGrpSpPr>
                <a:grpSpLocks noChangeAspect="1"/>
              </p:cNvGrpSpPr>
              <p:nvPr/>
            </p:nvGrpSpPr>
            <p:grpSpPr>
              <a:xfrm>
                <a:off x="9492252" y="3822873"/>
                <a:ext cx="519690" cy="228600"/>
                <a:chOff x="8169311" y="5982085"/>
                <a:chExt cx="1251679" cy="550587"/>
              </a:xfrm>
            </p:grpSpPr>
            <p:sp>
              <p:nvSpPr>
                <p:cNvPr id="663" name="Rectangle 662">
                  <a:extLst>
                    <a:ext uri="{FF2B5EF4-FFF2-40B4-BE49-F238E27FC236}">
                      <a16:creationId xmlns:a16="http://schemas.microsoft.com/office/drawing/2014/main" id="{4313CEBB-246E-47FF-A7EC-70E96E06F472}"/>
                    </a:ext>
                  </a:extLst>
                </p:cNvPr>
                <p:cNvSpPr/>
                <p:nvPr/>
              </p:nvSpPr>
              <p:spPr bwMode="auto">
                <a:xfrm>
                  <a:off x="8169311" y="5982085"/>
                  <a:ext cx="1251679" cy="256707"/>
                </a:xfrm>
                <a:prstGeom prst="rect">
                  <a:avLst/>
                </a:prstGeom>
                <a:solidFill>
                  <a:srgbClr val="0078D7"/>
                </a:solidFill>
                <a:ln w="10795" cap="flat" cmpd="sng" algn="ctr">
                  <a:solidFill>
                    <a:srgbClr val="FFFFFF"/>
                  </a:solidFill>
                  <a:prstDash val="solid"/>
                  <a:headEnd type="none" w="med" len="med"/>
                  <a:tailEnd type="none" w="med" len="med"/>
                </a:ln>
                <a:effectLst/>
              </p:spPr>
              <p:txBody>
                <a:bodyPr vert="horz" wrap="square" lIns="0" tIns="0" rIns="0" bIns="0" numCol="1" rtlCol="0" anchor="ctr" anchorCtr="0" compatLnSpc="1">
                  <a:prstTxWarp prst="textNoShape">
                    <a:avLst/>
                  </a:prstTxWarp>
                </a:bodyPr>
                <a:lstStyle/>
                <a:p>
                  <a:pPr marL="175679" marR="0" lvl="0" indent="0" algn="l" defTabSz="895751" rtl="0" eaLnBrk="1" fontAlgn="base" latinLnBrk="0" hangingPunct="1">
                    <a:lnSpc>
                      <a:spcPct val="90000"/>
                    </a:lnSpc>
                    <a:spcBef>
                      <a:spcPts val="0"/>
                    </a:spcBef>
                    <a:spcAft>
                      <a:spcPct val="0"/>
                    </a:spcAft>
                    <a:buClrTx/>
                    <a:buSzTx/>
                    <a:buFontTx/>
                    <a:buNone/>
                    <a:tabLst/>
                    <a:defRPr/>
                  </a:pPr>
                  <a:endParaRPr kumimoji="0" lang="en-US" sz="1009" b="0" i="0" u="none" strike="noStrike" kern="0" cap="none" spc="0" normalizeH="0" baseline="0" noProof="0">
                    <a:ln>
                      <a:noFill/>
                    </a:ln>
                    <a:solidFill>
                      <a:srgbClr val="FFFFFF"/>
                    </a:solidFill>
                    <a:effectLst/>
                    <a:uLnTx/>
                    <a:uFillTx/>
                    <a:latin typeface="Segoe UI"/>
                    <a:ea typeface="+mn-ea"/>
                    <a:cs typeface="+mn-cs"/>
                  </a:endParaRPr>
                </a:p>
              </p:txBody>
            </p:sp>
            <p:sp>
              <p:nvSpPr>
                <p:cNvPr id="664" name="Rectangle 663">
                  <a:extLst>
                    <a:ext uri="{FF2B5EF4-FFF2-40B4-BE49-F238E27FC236}">
                      <a16:creationId xmlns:a16="http://schemas.microsoft.com/office/drawing/2014/main" id="{ED1E2085-CE3C-49CC-B704-77D21CC561D9}"/>
                    </a:ext>
                  </a:extLst>
                </p:cNvPr>
                <p:cNvSpPr/>
                <p:nvPr/>
              </p:nvSpPr>
              <p:spPr bwMode="auto">
                <a:xfrm>
                  <a:off x="8169311" y="6275965"/>
                  <a:ext cx="1251679" cy="256707"/>
                </a:xfrm>
                <a:prstGeom prst="rect">
                  <a:avLst/>
                </a:prstGeom>
                <a:solidFill>
                  <a:srgbClr val="0078D7"/>
                </a:solidFill>
                <a:ln w="10795" cap="flat" cmpd="sng" algn="ctr">
                  <a:solidFill>
                    <a:srgbClr val="FFFFFF"/>
                  </a:solidFill>
                  <a:prstDash val="soli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895751" rtl="0" eaLnBrk="1" fontAlgn="base" latinLnBrk="0" hangingPunct="1">
                    <a:lnSpc>
                      <a:spcPct val="90000"/>
                    </a:lnSpc>
                    <a:spcBef>
                      <a:spcPts val="0"/>
                    </a:spcBef>
                    <a:spcAft>
                      <a:spcPct val="0"/>
                    </a:spcAft>
                    <a:buClrTx/>
                    <a:buSzTx/>
                    <a:buFontTx/>
                    <a:buNone/>
                    <a:tabLst/>
                    <a:defRPr/>
                  </a:pPr>
                  <a:r>
                    <a:rPr kumimoji="0" lang="en-US" sz="1153" b="0" i="0" u="none" strike="noStrike" kern="0" cap="none" spc="0" normalizeH="0" baseline="0" noProof="0">
                      <a:ln>
                        <a:noFill/>
                      </a:ln>
                      <a:solidFill>
                        <a:srgbClr val="FFFFFF"/>
                      </a:solidFill>
                      <a:effectLst/>
                      <a:uLnTx/>
                      <a:uFillTx/>
                      <a:latin typeface="Segoe UI"/>
                      <a:ea typeface="+mn-ea"/>
                      <a:cs typeface="+mn-cs"/>
                    </a:rPr>
                    <a:t>  ******</a:t>
                  </a:r>
                </a:p>
              </p:txBody>
            </p:sp>
          </p:grpSp>
          <p:sp>
            <p:nvSpPr>
              <p:cNvPr id="661" name="Oval 660">
                <a:extLst>
                  <a:ext uri="{FF2B5EF4-FFF2-40B4-BE49-F238E27FC236}">
                    <a16:creationId xmlns:a16="http://schemas.microsoft.com/office/drawing/2014/main" id="{C9AE5003-8AC2-46D4-9BEA-C394F1A3A0AC}"/>
                  </a:ext>
                </a:extLst>
              </p:cNvPr>
              <p:cNvSpPr/>
              <p:nvPr/>
            </p:nvSpPr>
            <p:spPr bwMode="auto">
              <a:xfrm>
                <a:off x="9292873" y="3800013"/>
                <a:ext cx="274320" cy="274320"/>
              </a:xfrm>
              <a:prstGeom prst="ellipse">
                <a:avLst/>
              </a:prstGeom>
              <a:solidFill>
                <a:srgbClr val="0078D7"/>
              </a:solidFill>
              <a:ln w="10795" cap="flat" cmpd="sng" algn="ctr">
                <a:solidFill>
                  <a:srgbClr val="0078D7"/>
                </a:solidFill>
                <a:prstDash val="solid"/>
                <a:headEnd type="none" w="med" len="med"/>
                <a:tailEnd type="none" w="med" len="med"/>
              </a:ln>
              <a:effectLst/>
            </p:spPr>
            <p:txBody>
              <a:bodyPr vert="horz" wrap="square" lIns="0" tIns="44814" rIns="0" bIns="44814" numCol="1" rtlCol="0" anchor="ctr" anchorCtr="0" compatLnSpc="1">
                <a:prstTxWarp prst="textNoShape">
                  <a:avLst/>
                </a:prstTxWarp>
              </a:bodyPr>
              <a:lstStyle/>
              <a:p>
                <a:pPr marL="0" marR="0" lvl="0" indent="0" algn="ctr" defTabSz="895922" rtl="0" eaLnBrk="1" fontAlgn="base" latinLnBrk="0" hangingPunct="1">
                  <a:lnSpc>
                    <a:spcPct val="100000"/>
                  </a:lnSpc>
                  <a:spcBef>
                    <a:spcPct val="0"/>
                  </a:spcBef>
                  <a:spcAft>
                    <a:spcPct val="0"/>
                  </a:spcAft>
                  <a:buClrTx/>
                  <a:buSzTx/>
                  <a:buFontTx/>
                  <a:buNone/>
                  <a:tabLst/>
                  <a:defRPr/>
                </a:pPr>
                <a:endParaRPr kumimoji="0" lang="en-US" sz="192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662" name="Freeform: Shape 661">
                <a:extLst>
                  <a:ext uri="{FF2B5EF4-FFF2-40B4-BE49-F238E27FC236}">
                    <a16:creationId xmlns:a16="http://schemas.microsoft.com/office/drawing/2014/main" id="{A8CA07B1-C4CC-433B-9908-48EAC6635348}"/>
                  </a:ext>
                </a:extLst>
              </p:cNvPr>
              <p:cNvSpPr>
                <a:spLocks noChangeAspect="1"/>
              </p:cNvSpPr>
              <p:nvPr/>
            </p:nvSpPr>
            <p:spPr bwMode="auto">
              <a:xfrm>
                <a:off x="9304039" y="3812370"/>
                <a:ext cx="249606" cy="249606"/>
              </a:xfrm>
              <a:custGeom>
                <a:avLst/>
                <a:gdLst>
                  <a:gd name="connsiteX0" fmla="*/ 368104 w 1250088"/>
                  <a:gd name="connsiteY0" fmla="*/ 281747 h 1250088"/>
                  <a:gd name="connsiteX1" fmla="*/ 281747 w 1250088"/>
                  <a:gd name="connsiteY1" fmla="*/ 368104 h 1250088"/>
                  <a:gd name="connsiteX2" fmla="*/ 538687 w 1250088"/>
                  <a:gd name="connsiteY2" fmla="*/ 625044 h 1250088"/>
                  <a:gd name="connsiteX3" fmla="*/ 281747 w 1250088"/>
                  <a:gd name="connsiteY3" fmla="*/ 881984 h 1250088"/>
                  <a:gd name="connsiteX4" fmla="*/ 368104 w 1250088"/>
                  <a:gd name="connsiteY4" fmla="*/ 968341 h 1250088"/>
                  <a:gd name="connsiteX5" fmla="*/ 625044 w 1250088"/>
                  <a:gd name="connsiteY5" fmla="*/ 711401 h 1250088"/>
                  <a:gd name="connsiteX6" fmla="*/ 881984 w 1250088"/>
                  <a:gd name="connsiteY6" fmla="*/ 968341 h 1250088"/>
                  <a:gd name="connsiteX7" fmla="*/ 968341 w 1250088"/>
                  <a:gd name="connsiteY7" fmla="*/ 881984 h 1250088"/>
                  <a:gd name="connsiteX8" fmla="*/ 711401 w 1250088"/>
                  <a:gd name="connsiteY8" fmla="*/ 625044 h 1250088"/>
                  <a:gd name="connsiteX9" fmla="*/ 968341 w 1250088"/>
                  <a:gd name="connsiteY9" fmla="*/ 368104 h 1250088"/>
                  <a:gd name="connsiteX10" fmla="*/ 881984 w 1250088"/>
                  <a:gd name="connsiteY10" fmla="*/ 281747 h 1250088"/>
                  <a:gd name="connsiteX11" fmla="*/ 625044 w 1250088"/>
                  <a:gd name="connsiteY11" fmla="*/ 538687 h 1250088"/>
                  <a:gd name="connsiteX12" fmla="*/ 625044 w 1250088"/>
                  <a:gd name="connsiteY12" fmla="*/ 0 h 1250088"/>
                  <a:gd name="connsiteX13" fmla="*/ 1250088 w 1250088"/>
                  <a:gd name="connsiteY13" fmla="*/ 625044 h 1250088"/>
                  <a:gd name="connsiteX14" fmla="*/ 625044 w 1250088"/>
                  <a:gd name="connsiteY14" fmla="*/ 1250088 h 1250088"/>
                  <a:gd name="connsiteX15" fmla="*/ 0 w 1250088"/>
                  <a:gd name="connsiteY15" fmla="*/ 625044 h 1250088"/>
                  <a:gd name="connsiteX16" fmla="*/ 625044 w 1250088"/>
                  <a:gd name="connsiteY16" fmla="*/ 0 h 125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0088" h="1250088">
                    <a:moveTo>
                      <a:pt x="368104" y="281747"/>
                    </a:moveTo>
                    <a:lnTo>
                      <a:pt x="281747" y="368104"/>
                    </a:lnTo>
                    <a:lnTo>
                      <a:pt x="538687" y="625044"/>
                    </a:lnTo>
                    <a:lnTo>
                      <a:pt x="281747" y="881984"/>
                    </a:lnTo>
                    <a:lnTo>
                      <a:pt x="368104" y="968341"/>
                    </a:lnTo>
                    <a:lnTo>
                      <a:pt x="625044" y="711401"/>
                    </a:lnTo>
                    <a:lnTo>
                      <a:pt x="881984" y="968341"/>
                    </a:lnTo>
                    <a:lnTo>
                      <a:pt x="968341" y="881984"/>
                    </a:lnTo>
                    <a:lnTo>
                      <a:pt x="711401" y="625044"/>
                    </a:lnTo>
                    <a:lnTo>
                      <a:pt x="968341" y="368104"/>
                    </a:lnTo>
                    <a:lnTo>
                      <a:pt x="881984" y="281747"/>
                    </a:lnTo>
                    <a:lnTo>
                      <a:pt x="625044" y="538687"/>
                    </a:lnTo>
                    <a:close/>
                    <a:moveTo>
                      <a:pt x="625044" y="0"/>
                    </a:moveTo>
                    <a:cubicBezTo>
                      <a:pt x="970246" y="0"/>
                      <a:pt x="1250088" y="279842"/>
                      <a:pt x="1250088" y="625044"/>
                    </a:cubicBezTo>
                    <a:cubicBezTo>
                      <a:pt x="1250088" y="970246"/>
                      <a:pt x="970246" y="1250088"/>
                      <a:pt x="625044" y="1250088"/>
                    </a:cubicBezTo>
                    <a:cubicBezTo>
                      <a:pt x="279842" y="1250088"/>
                      <a:pt x="0" y="970246"/>
                      <a:pt x="0" y="625044"/>
                    </a:cubicBezTo>
                    <a:cubicBezTo>
                      <a:pt x="0" y="279842"/>
                      <a:pt x="279842" y="0"/>
                      <a:pt x="625044"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667" name="Rectangle 666">
            <a:extLst>
              <a:ext uri="{FF2B5EF4-FFF2-40B4-BE49-F238E27FC236}">
                <a16:creationId xmlns:a16="http://schemas.microsoft.com/office/drawing/2014/main" id="{4B0A8F7E-C230-4398-983F-655F6B917C4C}"/>
              </a:ext>
            </a:extLst>
          </p:cNvPr>
          <p:cNvSpPr/>
          <p:nvPr/>
        </p:nvSpPr>
        <p:spPr>
          <a:xfrm>
            <a:off x="8545572" y="2823716"/>
            <a:ext cx="761639" cy="472370"/>
          </a:xfrm>
          <a:prstGeom prst="rect">
            <a:avLst/>
          </a:prstGeom>
        </p:spPr>
        <p:txBody>
          <a:bodyPr wrap="none">
            <a:spAutoFit/>
          </a:body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345" b="0" i="0" u="none" strike="noStrike" kern="0" cap="none" spc="0" normalizeH="0" baseline="0" noProof="0">
                <a:ln>
                  <a:noFill/>
                </a:ln>
                <a:solidFill>
                  <a:srgbClr val="353535"/>
                </a:solidFill>
                <a:effectLst/>
                <a:uLnTx/>
                <a:uFillTx/>
                <a:latin typeface="Segoe UI"/>
                <a:ea typeface="ＭＳ Ｐゴシック" charset="0"/>
                <a:cs typeface="+mn-cs"/>
              </a:rPr>
              <a:t>Limited</a:t>
            </a:r>
          </a:p>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345" b="0" i="0" u="none" strike="noStrike" kern="0" cap="none" spc="0" normalizeH="0" baseline="0" noProof="0">
                <a:ln>
                  <a:noFill/>
                </a:ln>
                <a:solidFill>
                  <a:srgbClr val="353535"/>
                </a:solidFill>
                <a:effectLst/>
                <a:uLnTx/>
                <a:uFillTx/>
                <a:latin typeface="Segoe UI"/>
                <a:ea typeface="ＭＳ Ｐゴシック" charset="0"/>
                <a:cs typeface="+mn-cs"/>
              </a:rPr>
              <a:t>access</a:t>
            </a:r>
          </a:p>
        </p:txBody>
      </p:sp>
      <p:grpSp>
        <p:nvGrpSpPr>
          <p:cNvPr id="668" name="Controls: Limit access">
            <a:extLst>
              <a:ext uri="{FF2B5EF4-FFF2-40B4-BE49-F238E27FC236}">
                <a16:creationId xmlns:a16="http://schemas.microsoft.com/office/drawing/2014/main" id="{C24BF8A2-497C-4727-B988-AE284F8E1D32}"/>
              </a:ext>
            </a:extLst>
          </p:cNvPr>
          <p:cNvGrpSpPr/>
          <p:nvPr/>
        </p:nvGrpSpPr>
        <p:grpSpPr>
          <a:xfrm>
            <a:off x="7789299" y="2684650"/>
            <a:ext cx="742937" cy="742937"/>
            <a:chOff x="6184395" y="4693508"/>
            <a:chExt cx="896425" cy="896425"/>
          </a:xfrm>
        </p:grpSpPr>
        <p:grpSp>
          <p:nvGrpSpPr>
            <p:cNvPr id="669" name="Group 668">
              <a:extLst>
                <a:ext uri="{FF2B5EF4-FFF2-40B4-BE49-F238E27FC236}">
                  <a16:creationId xmlns:a16="http://schemas.microsoft.com/office/drawing/2014/main" id="{1DC52636-39C1-46E8-8010-0B9076100D31}"/>
                </a:ext>
              </a:extLst>
            </p:cNvPr>
            <p:cNvGrpSpPr/>
            <p:nvPr/>
          </p:nvGrpSpPr>
          <p:grpSpPr>
            <a:xfrm>
              <a:off x="6184395" y="4693508"/>
              <a:ext cx="896425" cy="896425"/>
              <a:chOff x="8603515" y="2504434"/>
              <a:chExt cx="1600200" cy="1600200"/>
            </a:xfrm>
          </p:grpSpPr>
          <p:sp>
            <p:nvSpPr>
              <p:cNvPr id="674" name="Oval 673">
                <a:extLst>
                  <a:ext uri="{FF2B5EF4-FFF2-40B4-BE49-F238E27FC236}">
                    <a16:creationId xmlns:a16="http://schemas.microsoft.com/office/drawing/2014/main" id="{8550A167-4C05-432C-9011-27D07CB79F6C}"/>
                  </a:ext>
                </a:extLst>
              </p:cNvPr>
              <p:cNvSpPr/>
              <p:nvPr/>
            </p:nvSpPr>
            <p:spPr bwMode="auto">
              <a:xfrm>
                <a:off x="8672095" y="2573014"/>
                <a:ext cx="1463040" cy="1463040"/>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75" name="Circle: Hollow 674">
                <a:extLst>
                  <a:ext uri="{FF2B5EF4-FFF2-40B4-BE49-F238E27FC236}">
                    <a16:creationId xmlns:a16="http://schemas.microsoft.com/office/drawing/2014/main" id="{5BC0B06C-5519-454D-849E-218E7F1DD80E}"/>
                  </a:ext>
                </a:extLst>
              </p:cNvPr>
              <p:cNvSpPr/>
              <p:nvPr/>
            </p:nvSpPr>
            <p:spPr bwMode="auto">
              <a:xfrm>
                <a:off x="8603515" y="2504434"/>
                <a:ext cx="1600200" cy="1600200"/>
              </a:xfrm>
              <a:prstGeom prst="donut">
                <a:avLst>
                  <a:gd name="adj" fmla="val 6045"/>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70" name="Group 669">
              <a:extLst>
                <a:ext uri="{FF2B5EF4-FFF2-40B4-BE49-F238E27FC236}">
                  <a16:creationId xmlns:a16="http://schemas.microsoft.com/office/drawing/2014/main" id="{80FE78C6-2D0C-46CD-83CF-65C629713E6E}"/>
                </a:ext>
              </a:extLst>
            </p:cNvPr>
            <p:cNvGrpSpPr/>
            <p:nvPr/>
          </p:nvGrpSpPr>
          <p:grpSpPr>
            <a:xfrm>
              <a:off x="6421307" y="4884326"/>
              <a:ext cx="448213" cy="472342"/>
              <a:chOff x="4098925" y="2751141"/>
              <a:chExt cx="1798639" cy="1895477"/>
            </a:xfrm>
            <a:solidFill>
              <a:srgbClr val="505050"/>
            </a:solidFill>
          </p:grpSpPr>
          <p:sp>
            <p:nvSpPr>
              <p:cNvPr id="671" name="Freeform 1">
                <a:extLst>
                  <a:ext uri="{FF2B5EF4-FFF2-40B4-BE49-F238E27FC236}">
                    <a16:creationId xmlns:a16="http://schemas.microsoft.com/office/drawing/2014/main" id="{AC94E5CC-A5CA-4CEA-A104-206ACA855A86}"/>
                  </a:ext>
                </a:extLst>
              </p:cNvPr>
              <p:cNvSpPr>
                <a:spLocks noChangeArrowheads="1"/>
              </p:cNvSpPr>
              <p:nvPr/>
            </p:nvSpPr>
            <p:spPr bwMode="auto">
              <a:xfrm>
                <a:off x="4098925" y="2751141"/>
                <a:ext cx="1214439" cy="1603377"/>
              </a:xfrm>
              <a:custGeom>
                <a:avLst/>
                <a:gdLst>
                  <a:gd name="T0" fmla="*/ 3374 w 3375"/>
                  <a:gd name="T1" fmla="*/ 4194 h 4456"/>
                  <a:gd name="T2" fmla="*/ 3374 w 3375"/>
                  <a:gd name="T3" fmla="*/ 3400 h 4456"/>
                  <a:gd name="T4" fmla="*/ 3037 w 3375"/>
                  <a:gd name="T5" fmla="*/ 3400 h 4456"/>
                  <a:gd name="T6" fmla="*/ 3037 w 3375"/>
                  <a:gd name="T7" fmla="*/ 4109 h 4456"/>
                  <a:gd name="T8" fmla="*/ 346 w 3375"/>
                  <a:gd name="T9" fmla="*/ 4109 h 4456"/>
                  <a:gd name="T10" fmla="*/ 346 w 3375"/>
                  <a:gd name="T11" fmla="*/ 2127 h 4456"/>
                  <a:gd name="T12" fmla="*/ 3037 w 3375"/>
                  <a:gd name="T13" fmla="*/ 2127 h 4456"/>
                  <a:gd name="T14" fmla="*/ 3037 w 3375"/>
                  <a:gd name="T15" fmla="*/ 2819 h 4456"/>
                  <a:gd name="T16" fmla="*/ 3374 w 3375"/>
                  <a:gd name="T17" fmla="*/ 2819 h 4456"/>
                  <a:gd name="T18" fmla="*/ 3374 w 3375"/>
                  <a:gd name="T19" fmla="*/ 2043 h 4456"/>
                  <a:gd name="T20" fmla="*/ 3113 w 3375"/>
                  <a:gd name="T21" fmla="*/ 1781 h 4456"/>
                  <a:gd name="T22" fmla="*/ 2851 w 3375"/>
                  <a:gd name="T23" fmla="*/ 1781 h 4456"/>
                  <a:gd name="T24" fmla="*/ 2851 w 3375"/>
                  <a:gd name="T25" fmla="*/ 1131 h 4456"/>
                  <a:gd name="T26" fmla="*/ 2540 w 3375"/>
                  <a:gd name="T27" fmla="*/ 321 h 4456"/>
                  <a:gd name="T28" fmla="*/ 1688 w 3375"/>
                  <a:gd name="T29" fmla="*/ 0 h 4456"/>
                  <a:gd name="T30" fmla="*/ 540 w 3375"/>
                  <a:gd name="T31" fmla="*/ 1157 h 4456"/>
                  <a:gd name="T32" fmla="*/ 540 w 3375"/>
                  <a:gd name="T33" fmla="*/ 1781 h 4456"/>
                  <a:gd name="T34" fmla="*/ 261 w 3375"/>
                  <a:gd name="T35" fmla="*/ 1781 h 4456"/>
                  <a:gd name="T36" fmla="*/ 0 w 3375"/>
                  <a:gd name="T37" fmla="*/ 2043 h 4456"/>
                  <a:gd name="T38" fmla="*/ 0 w 3375"/>
                  <a:gd name="T39" fmla="*/ 4194 h 4456"/>
                  <a:gd name="T40" fmla="*/ 261 w 3375"/>
                  <a:gd name="T41" fmla="*/ 4455 h 4456"/>
                  <a:gd name="T42" fmla="*/ 3113 w 3375"/>
                  <a:gd name="T43" fmla="*/ 4455 h 4456"/>
                  <a:gd name="T44" fmla="*/ 3374 w 3375"/>
                  <a:gd name="T45" fmla="*/ 4194 h 4456"/>
                  <a:gd name="T46" fmla="*/ 877 w 3375"/>
                  <a:gd name="T47" fmla="*/ 1173 h 4456"/>
                  <a:gd name="T48" fmla="*/ 1688 w 3375"/>
                  <a:gd name="T49" fmla="*/ 346 h 4456"/>
                  <a:gd name="T50" fmla="*/ 2295 w 3375"/>
                  <a:gd name="T51" fmla="*/ 566 h 4456"/>
                  <a:gd name="T52" fmla="*/ 2515 w 3375"/>
                  <a:gd name="T53" fmla="*/ 1131 h 4456"/>
                  <a:gd name="T54" fmla="*/ 2515 w 3375"/>
                  <a:gd name="T55" fmla="*/ 1790 h 4456"/>
                  <a:gd name="T56" fmla="*/ 877 w 3375"/>
                  <a:gd name="T57" fmla="*/ 1790 h 4456"/>
                  <a:gd name="T58" fmla="*/ 877 w 3375"/>
                  <a:gd name="T59" fmla="*/ 1173 h 4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75" h="4456">
                    <a:moveTo>
                      <a:pt x="3374" y="4194"/>
                    </a:moveTo>
                    <a:lnTo>
                      <a:pt x="3374" y="3400"/>
                    </a:lnTo>
                    <a:lnTo>
                      <a:pt x="3037" y="3400"/>
                    </a:lnTo>
                    <a:lnTo>
                      <a:pt x="3037" y="4109"/>
                    </a:lnTo>
                    <a:lnTo>
                      <a:pt x="346" y="4109"/>
                    </a:lnTo>
                    <a:lnTo>
                      <a:pt x="346" y="2127"/>
                    </a:lnTo>
                    <a:lnTo>
                      <a:pt x="3037" y="2127"/>
                    </a:lnTo>
                    <a:lnTo>
                      <a:pt x="3037" y="2819"/>
                    </a:lnTo>
                    <a:lnTo>
                      <a:pt x="3374" y="2819"/>
                    </a:lnTo>
                    <a:lnTo>
                      <a:pt x="3374" y="2043"/>
                    </a:lnTo>
                    <a:cubicBezTo>
                      <a:pt x="3374" y="1899"/>
                      <a:pt x="3256" y="1781"/>
                      <a:pt x="3113" y="1781"/>
                    </a:cubicBezTo>
                    <a:lnTo>
                      <a:pt x="2851" y="1781"/>
                    </a:lnTo>
                    <a:cubicBezTo>
                      <a:pt x="2851" y="1587"/>
                      <a:pt x="2851" y="1283"/>
                      <a:pt x="2851" y="1131"/>
                    </a:cubicBezTo>
                    <a:cubicBezTo>
                      <a:pt x="2860" y="912"/>
                      <a:pt x="2775" y="574"/>
                      <a:pt x="2540" y="321"/>
                    </a:cubicBezTo>
                    <a:cubicBezTo>
                      <a:pt x="2329" y="110"/>
                      <a:pt x="2050" y="0"/>
                      <a:pt x="1688" y="0"/>
                    </a:cubicBezTo>
                    <a:cubicBezTo>
                      <a:pt x="818" y="0"/>
                      <a:pt x="557" y="752"/>
                      <a:pt x="540" y="1157"/>
                    </a:cubicBezTo>
                    <a:lnTo>
                      <a:pt x="540" y="1781"/>
                    </a:lnTo>
                    <a:lnTo>
                      <a:pt x="261" y="1781"/>
                    </a:lnTo>
                    <a:cubicBezTo>
                      <a:pt x="118" y="1781"/>
                      <a:pt x="0" y="1899"/>
                      <a:pt x="0" y="2043"/>
                    </a:cubicBezTo>
                    <a:lnTo>
                      <a:pt x="0" y="4194"/>
                    </a:lnTo>
                    <a:cubicBezTo>
                      <a:pt x="0" y="4337"/>
                      <a:pt x="118" y="4455"/>
                      <a:pt x="261" y="4455"/>
                    </a:cubicBezTo>
                    <a:lnTo>
                      <a:pt x="3113" y="4455"/>
                    </a:lnTo>
                    <a:cubicBezTo>
                      <a:pt x="3256" y="4455"/>
                      <a:pt x="3374" y="4337"/>
                      <a:pt x="3374" y="4194"/>
                    </a:cubicBezTo>
                    <a:close/>
                    <a:moveTo>
                      <a:pt x="877" y="1173"/>
                    </a:moveTo>
                    <a:cubicBezTo>
                      <a:pt x="877" y="1140"/>
                      <a:pt x="920" y="346"/>
                      <a:pt x="1688" y="346"/>
                    </a:cubicBezTo>
                    <a:cubicBezTo>
                      <a:pt x="1949" y="346"/>
                      <a:pt x="2152" y="422"/>
                      <a:pt x="2295" y="566"/>
                    </a:cubicBezTo>
                    <a:cubicBezTo>
                      <a:pt x="2472" y="752"/>
                      <a:pt x="2515" y="1005"/>
                      <a:pt x="2515" y="1131"/>
                    </a:cubicBezTo>
                    <a:cubicBezTo>
                      <a:pt x="2515" y="1292"/>
                      <a:pt x="2515" y="1595"/>
                      <a:pt x="2515" y="1790"/>
                    </a:cubicBezTo>
                    <a:lnTo>
                      <a:pt x="877" y="1790"/>
                    </a:lnTo>
                    <a:lnTo>
                      <a:pt x="877" y="1173"/>
                    </a:lnTo>
                    <a:close/>
                  </a:path>
                </a:pathLst>
              </a:custGeom>
              <a:solidFill>
                <a:srgbClr val="FFFFFF"/>
              </a:solidFill>
              <a:ln w="9525" cap="flat">
                <a:solidFill>
                  <a:srgbClr val="0078D7"/>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878391"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672" name="Freeform 2">
                <a:extLst>
                  <a:ext uri="{FF2B5EF4-FFF2-40B4-BE49-F238E27FC236}">
                    <a16:creationId xmlns:a16="http://schemas.microsoft.com/office/drawing/2014/main" id="{C90E10C6-D666-41D9-BAD4-C20B9ED5041E}"/>
                  </a:ext>
                </a:extLst>
              </p:cNvPr>
              <p:cNvSpPr>
                <a:spLocks noChangeArrowheads="1"/>
              </p:cNvSpPr>
              <p:nvPr/>
            </p:nvSpPr>
            <p:spPr bwMode="auto">
              <a:xfrm>
                <a:off x="4710112" y="3143252"/>
                <a:ext cx="1187452" cy="1503366"/>
              </a:xfrm>
              <a:custGeom>
                <a:avLst/>
                <a:gdLst>
                  <a:gd name="T0" fmla="*/ 3113 w 3300"/>
                  <a:gd name="T1" fmla="*/ 0 h 4177"/>
                  <a:gd name="T2" fmla="*/ 1316 w 3300"/>
                  <a:gd name="T3" fmla="*/ 0 h 4177"/>
                  <a:gd name="T4" fmla="*/ 1316 w 3300"/>
                  <a:gd name="T5" fmla="*/ 211 h 4177"/>
                  <a:gd name="T6" fmla="*/ 3079 w 3300"/>
                  <a:gd name="T7" fmla="*/ 211 h 4177"/>
                  <a:gd name="T8" fmla="*/ 3079 w 3300"/>
                  <a:gd name="T9" fmla="*/ 3965 h 4177"/>
                  <a:gd name="T10" fmla="*/ 211 w 3300"/>
                  <a:gd name="T11" fmla="*/ 3965 h 4177"/>
                  <a:gd name="T12" fmla="*/ 211 w 3300"/>
                  <a:gd name="T13" fmla="*/ 3484 h 4177"/>
                  <a:gd name="T14" fmla="*/ 0 w 3300"/>
                  <a:gd name="T15" fmla="*/ 3484 h 4177"/>
                  <a:gd name="T16" fmla="*/ 0 w 3300"/>
                  <a:gd name="T17" fmla="*/ 3999 h 4177"/>
                  <a:gd name="T18" fmla="*/ 177 w 3300"/>
                  <a:gd name="T19" fmla="*/ 4176 h 4177"/>
                  <a:gd name="T20" fmla="*/ 3113 w 3300"/>
                  <a:gd name="T21" fmla="*/ 4176 h 4177"/>
                  <a:gd name="T22" fmla="*/ 3290 w 3300"/>
                  <a:gd name="T23" fmla="*/ 3999 h 4177"/>
                  <a:gd name="T24" fmla="*/ 3290 w 3300"/>
                  <a:gd name="T25" fmla="*/ 186 h 4177"/>
                  <a:gd name="T26" fmla="*/ 3113 w 3300"/>
                  <a:gd name="T27" fmla="*/ 0 h 4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0" h="4177">
                    <a:moveTo>
                      <a:pt x="3113" y="0"/>
                    </a:moveTo>
                    <a:lnTo>
                      <a:pt x="1316" y="0"/>
                    </a:lnTo>
                    <a:lnTo>
                      <a:pt x="1316" y="211"/>
                    </a:lnTo>
                    <a:lnTo>
                      <a:pt x="3079" y="211"/>
                    </a:lnTo>
                    <a:lnTo>
                      <a:pt x="3079" y="3965"/>
                    </a:lnTo>
                    <a:lnTo>
                      <a:pt x="211" y="3965"/>
                    </a:lnTo>
                    <a:lnTo>
                      <a:pt x="211" y="3484"/>
                    </a:lnTo>
                    <a:lnTo>
                      <a:pt x="0" y="3484"/>
                    </a:lnTo>
                    <a:lnTo>
                      <a:pt x="0" y="3999"/>
                    </a:lnTo>
                    <a:cubicBezTo>
                      <a:pt x="0" y="4101"/>
                      <a:pt x="84" y="4176"/>
                      <a:pt x="177" y="4176"/>
                    </a:cubicBezTo>
                    <a:lnTo>
                      <a:pt x="3113" y="4176"/>
                    </a:lnTo>
                    <a:cubicBezTo>
                      <a:pt x="3214" y="4176"/>
                      <a:pt x="3290" y="4092"/>
                      <a:pt x="3290" y="3999"/>
                    </a:cubicBezTo>
                    <a:lnTo>
                      <a:pt x="3290" y="186"/>
                    </a:lnTo>
                    <a:cubicBezTo>
                      <a:pt x="3299" y="84"/>
                      <a:pt x="3214" y="0"/>
                      <a:pt x="311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878391"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673" name="Freeform 3">
                <a:extLst>
                  <a:ext uri="{FF2B5EF4-FFF2-40B4-BE49-F238E27FC236}">
                    <a16:creationId xmlns:a16="http://schemas.microsoft.com/office/drawing/2014/main" id="{B7C34250-28CC-4B4D-88B2-847F795267E5}"/>
                  </a:ext>
                </a:extLst>
              </p:cNvPr>
              <p:cNvSpPr>
                <a:spLocks noChangeArrowheads="1"/>
              </p:cNvSpPr>
              <p:nvPr/>
            </p:nvSpPr>
            <p:spPr bwMode="auto">
              <a:xfrm>
                <a:off x="4597402" y="3698874"/>
                <a:ext cx="1017588" cy="368302"/>
              </a:xfrm>
              <a:custGeom>
                <a:avLst/>
                <a:gdLst>
                  <a:gd name="T0" fmla="*/ 2826 w 2827"/>
                  <a:gd name="T1" fmla="*/ 489 h 1022"/>
                  <a:gd name="T2" fmla="*/ 2218 w 2827"/>
                  <a:gd name="T3" fmla="*/ 0 h 1022"/>
                  <a:gd name="T4" fmla="*/ 2218 w 2827"/>
                  <a:gd name="T5" fmla="*/ 320 h 1022"/>
                  <a:gd name="T6" fmla="*/ 793 w 2827"/>
                  <a:gd name="T7" fmla="*/ 320 h 1022"/>
                  <a:gd name="T8" fmla="*/ 413 w 2827"/>
                  <a:gd name="T9" fmla="*/ 76 h 1022"/>
                  <a:gd name="T10" fmla="*/ 0 w 2827"/>
                  <a:gd name="T11" fmla="*/ 489 h 1022"/>
                  <a:gd name="T12" fmla="*/ 413 w 2827"/>
                  <a:gd name="T13" fmla="*/ 902 h 1022"/>
                  <a:gd name="T14" fmla="*/ 793 w 2827"/>
                  <a:gd name="T15" fmla="*/ 658 h 1022"/>
                  <a:gd name="T16" fmla="*/ 2218 w 2827"/>
                  <a:gd name="T17" fmla="*/ 658 h 1022"/>
                  <a:gd name="T18" fmla="*/ 2218 w 2827"/>
                  <a:gd name="T19" fmla="*/ 1021 h 1022"/>
                  <a:gd name="T20" fmla="*/ 2826 w 2827"/>
                  <a:gd name="T21" fmla="*/ 489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7" h="1022">
                    <a:moveTo>
                      <a:pt x="2826" y="489"/>
                    </a:moveTo>
                    <a:lnTo>
                      <a:pt x="2218" y="0"/>
                    </a:lnTo>
                    <a:lnTo>
                      <a:pt x="2218" y="320"/>
                    </a:lnTo>
                    <a:lnTo>
                      <a:pt x="793" y="320"/>
                    </a:lnTo>
                    <a:cubicBezTo>
                      <a:pt x="726" y="178"/>
                      <a:pt x="582" y="76"/>
                      <a:pt x="413" y="76"/>
                    </a:cubicBezTo>
                    <a:cubicBezTo>
                      <a:pt x="185" y="76"/>
                      <a:pt x="0" y="262"/>
                      <a:pt x="0" y="489"/>
                    </a:cubicBezTo>
                    <a:cubicBezTo>
                      <a:pt x="0" y="717"/>
                      <a:pt x="185" y="902"/>
                      <a:pt x="413" y="902"/>
                    </a:cubicBezTo>
                    <a:cubicBezTo>
                      <a:pt x="582" y="902"/>
                      <a:pt x="726" y="801"/>
                      <a:pt x="793" y="658"/>
                    </a:cubicBezTo>
                    <a:lnTo>
                      <a:pt x="2218" y="658"/>
                    </a:lnTo>
                    <a:lnTo>
                      <a:pt x="2218" y="1021"/>
                    </a:lnTo>
                    <a:lnTo>
                      <a:pt x="2826" y="4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878391"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a:ea typeface="+mn-ea"/>
                  <a:cs typeface="+mn-cs"/>
                </a:endParaRPr>
              </a:p>
            </p:txBody>
          </p:sp>
        </p:grpSp>
      </p:grpSp>
      <p:sp>
        <p:nvSpPr>
          <p:cNvPr id="676" name="Rectangle 675">
            <a:extLst>
              <a:ext uri="{FF2B5EF4-FFF2-40B4-BE49-F238E27FC236}">
                <a16:creationId xmlns:a16="http://schemas.microsoft.com/office/drawing/2014/main" id="{B7FE198C-9619-415B-B4DC-F04DCCEB4091}"/>
              </a:ext>
            </a:extLst>
          </p:cNvPr>
          <p:cNvSpPr/>
          <p:nvPr/>
        </p:nvSpPr>
        <p:spPr>
          <a:xfrm>
            <a:off x="7239535" y="1057859"/>
            <a:ext cx="1234202" cy="418132"/>
          </a:xfrm>
          <a:prstGeom prst="rect">
            <a:avLst/>
          </a:prstGeom>
        </p:spPr>
        <p:txBody>
          <a:bodyPr wrap="none">
            <a:spAutoFit/>
          </a:bodyPr>
          <a:lstStyle/>
          <a:p>
            <a:pPr marL="0" marR="0" lvl="0" indent="0" algn="ctr" defTabSz="878391" rtl="0" eaLnBrk="1" fontAlgn="auto" latinLnBrk="0" hangingPunct="1">
              <a:lnSpc>
                <a:spcPct val="90000"/>
              </a:lnSpc>
              <a:spcBef>
                <a:spcPts val="0"/>
              </a:spcBef>
              <a:spcAft>
                <a:spcPts val="0"/>
              </a:spcAft>
              <a:buClrTx/>
              <a:buSzTx/>
              <a:buFontTx/>
              <a:buNone/>
              <a:tabLst/>
              <a:defRPr/>
            </a:pPr>
            <a:r>
              <a:rPr kumimoji="0" lang="en-US" sz="2307" b="0" i="0" u="none" strike="noStrike" kern="0" cap="none" spc="-68" normalizeH="0" baseline="0" noProof="0">
                <a:ln>
                  <a:noFill/>
                </a:ln>
                <a:solidFill>
                  <a:srgbClr val="353535"/>
                </a:solidFill>
                <a:effectLst/>
                <a:uLnTx/>
                <a:uFillTx/>
                <a:latin typeface="Segoe UI"/>
                <a:ea typeface="ＭＳ Ｐゴシック" charset="0"/>
                <a:cs typeface="Segoe UI Semibold" panose="020B0702040204020203" pitchFamily="34" charset="0"/>
              </a:rPr>
              <a:t>Controls</a:t>
            </a:r>
          </a:p>
        </p:txBody>
      </p:sp>
      <p:sp>
        <p:nvSpPr>
          <p:cNvPr id="694" name="Rectangle 693">
            <a:extLst>
              <a:ext uri="{FF2B5EF4-FFF2-40B4-BE49-F238E27FC236}">
                <a16:creationId xmlns:a16="http://schemas.microsoft.com/office/drawing/2014/main" id="{1C72ED93-8014-44FD-AB09-4FA9F3801214}"/>
              </a:ext>
            </a:extLst>
          </p:cNvPr>
          <p:cNvSpPr/>
          <p:nvPr/>
        </p:nvSpPr>
        <p:spPr bwMode="auto">
          <a:xfrm>
            <a:off x="2365534" y="3632599"/>
            <a:ext cx="1788287" cy="489235"/>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2262"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695" name="Condition: Location">
            <a:extLst>
              <a:ext uri="{FF2B5EF4-FFF2-40B4-BE49-F238E27FC236}">
                <a16:creationId xmlns:a16="http://schemas.microsoft.com/office/drawing/2014/main" id="{72E3E5C7-95CD-44DB-9469-09B4DEB6F2A5}"/>
              </a:ext>
            </a:extLst>
          </p:cNvPr>
          <p:cNvGrpSpPr/>
          <p:nvPr/>
        </p:nvGrpSpPr>
        <p:grpSpPr>
          <a:xfrm>
            <a:off x="3246791" y="4035187"/>
            <a:ext cx="755458" cy="755460"/>
            <a:chOff x="-1490654" y="4458718"/>
            <a:chExt cx="896425" cy="896425"/>
          </a:xfrm>
        </p:grpSpPr>
        <p:sp>
          <p:nvSpPr>
            <p:cNvPr id="696" name="Oval 695">
              <a:extLst>
                <a:ext uri="{FF2B5EF4-FFF2-40B4-BE49-F238E27FC236}">
                  <a16:creationId xmlns:a16="http://schemas.microsoft.com/office/drawing/2014/main" id="{3978D833-CF95-4B9B-8778-30A9DE4497D2}"/>
                </a:ext>
              </a:extLst>
            </p:cNvPr>
            <p:cNvSpPr/>
            <p:nvPr/>
          </p:nvSpPr>
          <p:spPr bwMode="auto">
            <a:xfrm>
              <a:off x="-1490654" y="4458718"/>
              <a:ext cx="896425" cy="896425"/>
            </a:xfrm>
            <a:prstGeom prst="ellipse">
              <a:avLst/>
            </a:prstGeom>
            <a:solidFill>
              <a:schemeClr val="bg1"/>
            </a:solidFill>
            <a:ln w="9525" cap="flat" cmpd="sng" algn="ctr">
              <a:solidFill>
                <a:schemeClr val="accent1"/>
              </a:solidFill>
              <a:prstDash val="solid"/>
              <a:headEnd type="none"/>
              <a:tailEnd type="none"/>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518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97" name="Freeform 145">
              <a:extLst>
                <a:ext uri="{FF2B5EF4-FFF2-40B4-BE49-F238E27FC236}">
                  <a16:creationId xmlns:a16="http://schemas.microsoft.com/office/drawing/2014/main" id="{BD65BD0E-86C3-4F5F-9BB3-4B2DBA37A2FA}"/>
                </a:ext>
              </a:extLst>
            </p:cNvPr>
            <p:cNvSpPr>
              <a:spLocks noChangeAspect="1" noEditPoints="1"/>
            </p:cNvSpPr>
            <p:nvPr/>
          </p:nvSpPr>
          <p:spPr bwMode="auto">
            <a:xfrm>
              <a:off x="-1244833" y="4678330"/>
              <a:ext cx="404782" cy="457200"/>
            </a:xfrm>
            <a:custGeom>
              <a:avLst/>
              <a:gdLst>
                <a:gd name="T0" fmla="*/ 94 w 114"/>
                <a:gd name="T1" fmla="*/ 20 h 130"/>
                <a:gd name="T2" fmla="*/ 20 w 114"/>
                <a:gd name="T3" fmla="*/ 20 h 130"/>
                <a:gd name="T4" fmla="*/ 20 w 114"/>
                <a:gd name="T5" fmla="*/ 93 h 130"/>
                <a:gd name="T6" fmla="*/ 57 w 114"/>
                <a:gd name="T7" fmla="*/ 130 h 130"/>
                <a:gd name="T8" fmla="*/ 94 w 114"/>
                <a:gd name="T9" fmla="*/ 93 h 130"/>
                <a:gd name="T10" fmla="*/ 94 w 114"/>
                <a:gd name="T11" fmla="*/ 20 h 130"/>
                <a:gd name="T12" fmla="*/ 57 w 114"/>
                <a:gd name="T13" fmla="*/ 119 h 130"/>
                <a:gd name="T14" fmla="*/ 26 w 114"/>
                <a:gd name="T15" fmla="*/ 88 h 130"/>
                <a:gd name="T16" fmla="*/ 26 w 114"/>
                <a:gd name="T17" fmla="*/ 26 h 130"/>
                <a:gd name="T18" fmla="*/ 88 w 114"/>
                <a:gd name="T19" fmla="*/ 26 h 130"/>
                <a:gd name="T20" fmla="*/ 88 w 114"/>
                <a:gd name="T21" fmla="*/ 88 h 130"/>
                <a:gd name="T22" fmla="*/ 57 w 114"/>
                <a:gd name="T23" fmla="*/ 119 h 130"/>
                <a:gd name="T24" fmla="*/ 80 w 114"/>
                <a:gd name="T25" fmla="*/ 34 h 130"/>
                <a:gd name="T26" fmla="*/ 34 w 114"/>
                <a:gd name="T27" fmla="*/ 34 h 130"/>
                <a:gd name="T28" fmla="*/ 34 w 114"/>
                <a:gd name="T29" fmla="*/ 79 h 130"/>
                <a:gd name="T30" fmla="*/ 80 w 114"/>
                <a:gd name="T31" fmla="*/ 79 h 130"/>
                <a:gd name="T32" fmla="*/ 80 w 114"/>
                <a:gd name="T33" fmla="*/ 34 h 130"/>
                <a:gd name="T34" fmla="*/ 40 w 114"/>
                <a:gd name="T35" fmla="*/ 74 h 130"/>
                <a:gd name="T36" fmla="*/ 40 w 114"/>
                <a:gd name="T37" fmla="*/ 40 h 130"/>
                <a:gd name="T38" fmla="*/ 74 w 114"/>
                <a:gd name="T39" fmla="*/ 40 h 130"/>
                <a:gd name="T40" fmla="*/ 74 w 114"/>
                <a:gd name="T41" fmla="*/ 74 h 130"/>
                <a:gd name="T42" fmla="*/ 40 w 114"/>
                <a:gd name="T43" fmla="*/ 7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30">
                  <a:moveTo>
                    <a:pt x="94" y="20"/>
                  </a:moveTo>
                  <a:cubicBezTo>
                    <a:pt x="74" y="0"/>
                    <a:pt x="41" y="0"/>
                    <a:pt x="20" y="20"/>
                  </a:cubicBezTo>
                  <a:cubicBezTo>
                    <a:pt x="0" y="40"/>
                    <a:pt x="0" y="73"/>
                    <a:pt x="20" y="93"/>
                  </a:cubicBezTo>
                  <a:cubicBezTo>
                    <a:pt x="57" y="130"/>
                    <a:pt x="57" y="130"/>
                    <a:pt x="57" y="130"/>
                  </a:cubicBezTo>
                  <a:cubicBezTo>
                    <a:pt x="94" y="93"/>
                    <a:pt x="94" y="93"/>
                    <a:pt x="94" y="93"/>
                  </a:cubicBezTo>
                  <a:cubicBezTo>
                    <a:pt x="114" y="73"/>
                    <a:pt x="114" y="40"/>
                    <a:pt x="94" y="20"/>
                  </a:cubicBezTo>
                  <a:close/>
                  <a:moveTo>
                    <a:pt x="57" y="119"/>
                  </a:moveTo>
                  <a:cubicBezTo>
                    <a:pt x="26" y="88"/>
                    <a:pt x="26" y="88"/>
                    <a:pt x="26" y="88"/>
                  </a:cubicBezTo>
                  <a:cubicBezTo>
                    <a:pt x="9" y="71"/>
                    <a:pt x="9" y="43"/>
                    <a:pt x="26" y="26"/>
                  </a:cubicBezTo>
                  <a:cubicBezTo>
                    <a:pt x="43" y="8"/>
                    <a:pt x="71" y="8"/>
                    <a:pt x="88" y="26"/>
                  </a:cubicBezTo>
                  <a:cubicBezTo>
                    <a:pt x="105" y="43"/>
                    <a:pt x="105" y="71"/>
                    <a:pt x="88" y="88"/>
                  </a:cubicBezTo>
                  <a:lnTo>
                    <a:pt x="57" y="119"/>
                  </a:lnTo>
                  <a:close/>
                  <a:moveTo>
                    <a:pt x="80" y="34"/>
                  </a:moveTo>
                  <a:cubicBezTo>
                    <a:pt x="67" y="22"/>
                    <a:pt x="47" y="22"/>
                    <a:pt x="34" y="34"/>
                  </a:cubicBezTo>
                  <a:cubicBezTo>
                    <a:pt x="22" y="46"/>
                    <a:pt x="22" y="67"/>
                    <a:pt x="34" y="79"/>
                  </a:cubicBezTo>
                  <a:cubicBezTo>
                    <a:pt x="47" y="92"/>
                    <a:pt x="67" y="92"/>
                    <a:pt x="80" y="79"/>
                  </a:cubicBezTo>
                  <a:cubicBezTo>
                    <a:pt x="92" y="67"/>
                    <a:pt x="92" y="46"/>
                    <a:pt x="80" y="34"/>
                  </a:cubicBezTo>
                  <a:close/>
                  <a:moveTo>
                    <a:pt x="40" y="74"/>
                  </a:moveTo>
                  <a:cubicBezTo>
                    <a:pt x="31" y="64"/>
                    <a:pt x="31" y="49"/>
                    <a:pt x="40" y="40"/>
                  </a:cubicBezTo>
                  <a:cubicBezTo>
                    <a:pt x="50" y="30"/>
                    <a:pt x="65" y="30"/>
                    <a:pt x="74" y="40"/>
                  </a:cubicBezTo>
                  <a:cubicBezTo>
                    <a:pt x="83" y="49"/>
                    <a:pt x="83" y="64"/>
                    <a:pt x="74" y="74"/>
                  </a:cubicBezTo>
                  <a:cubicBezTo>
                    <a:pt x="65" y="83"/>
                    <a:pt x="50" y="83"/>
                    <a:pt x="40" y="74"/>
                  </a:cubicBezTo>
                  <a:close/>
                </a:path>
              </a:pathLst>
            </a:custGeom>
            <a:solidFill>
              <a:srgbClr val="0078D7"/>
            </a:solidFill>
            <a:ln w="0">
              <a:solidFill>
                <a:srgbClr val="E6E6E6"/>
              </a:solidFill>
              <a:miter lim="800000"/>
            </a:ln>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353535"/>
                </a:solidFill>
                <a:effectLst/>
                <a:uLnTx/>
                <a:uFillTx/>
                <a:latin typeface="Segoe UI"/>
                <a:ea typeface="+mn-ea"/>
                <a:cs typeface="+mn-cs"/>
              </a:endParaRPr>
            </a:p>
          </p:txBody>
        </p:sp>
      </p:grpSp>
      <p:grpSp>
        <p:nvGrpSpPr>
          <p:cNvPr id="698" name="Condition: Apps">
            <a:extLst>
              <a:ext uri="{FF2B5EF4-FFF2-40B4-BE49-F238E27FC236}">
                <a16:creationId xmlns:a16="http://schemas.microsoft.com/office/drawing/2014/main" id="{CA3C3E0A-66EF-4947-BDE6-A8E03C842466}"/>
              </a:ext>
            </a:extLst>
          </p:cNvPr>
          <p:cNvGrpSpPr>
            <a:grpSpLocks noChangeAspect="1"/>
          </p:cNvGrpSpPr>
          <p:nvPr/>
        </p:nvGrpSpPr>
        <p:grpSpPr>
          <a:xfrm>
            <a:off x="3631712" y="4896867"/>
            <a:ext cx="755458" cy="755460"/>
            <a:chOff x="10968827" y="1678521"/>
            <a:chExt cx="758952" cy="758953"/>
          </a:xfrm>
        </p:grpSpPr>
        <p:sp>
          <p:nvSpPr>
            <p:cNvPr id="699" name="Oval 698">
              <a:extLst>
                <a:ext uri="{FF2B5EF4-FFF2-40B4-BE49-F238E27FC236}">
                  <a16:creationId xmlns:a16="http://schemas.microsoft.com/office/drawing/2014/main" id="{E2860B2D-861C-43BE-8850-B9E64AEC7F3B}"/>
                </a:ext>
              </a:extLst>
            </p:cNvPr>
            <p:cNvSpPr/>
            <p:nvPr/>
          </p:nvSpPr>
          <p:spPr bwMode="auto">
            <a:xfrm>
              <a:off x="10968827" y="1678521"/>
              <a:ext cx="758952" cy="758953"/>
            </a:xfrm>
            <a:prstGeom prst="ellipse">
              <a:avLst/>
            </a:prstGeom>
            <a:solidFill>
              <a:schemeClr val="bg1"/>
            </a:solidFill>
            <a:ln w="9525" cap="flat" cmpd="sng" algn="ctr">
              <a:solidFill>
                <a:schemeClr val="accent1"/>
              </a:solidFill>
              <a:prstDash val="solid"/>
              <a:headEnd type="none"/>
              <a:tailEnd type="none"/>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518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700" name="Group 699">
              <a:extLst>
                <a:ext uri="{FF2B5EF4-FFF2-40B4-BE49-F238E27FC236}">
                  <a16:creationId xmlns:a16="http://schemas.microsoft.com/office/drawing/2014/main" id="{8D2BCCFD-792F-43F3-ACA8-977D2A414157}"/>
                </a:ext>
              </a:extLst>
            </p:cNvPr>
            <p:cNvGrpSpPr/>
            <p:nvPr/>
          </p:nvGrpSpPr>
          <p:grpSpPr>
            <a:xfrm>
              <a:off x="11150726" y="1863657"/>
              <a:ext cx="405343" cy="399538"/>
              <a:chOff x="9168011" y="5170684"/>
              <a:chExt cx="665163" cy="655637"/>
            </a:xfrm>
          </p:grpSpPr>
          <p:sp>
            <p:nvSpPr>
              <p:cNvPr id="701" name="Freeform 44">
                <a:extLst>
                  <a:ext uri="{FF2B5EF4-FFF2-40B4-BE49-F238E27FC236}">
                    <a16:creationId xmlns:a16="http://schemas.microsoft.com/office/drawing/2014/main" id="{2D1A5594-716B-4DD8-8A58-1D286E42B913}"/>
                  </a:ext>
                </a:extLst>
              </p:cNvPr>
              <p:cNvSpPr>
                <a:spLocks/>
              </p:cNvSpPr>
              <p:nvPr/>
            </p:nvSpPr>
            <p:spPr bwMode="auto">
              <a:xfrm>
                <a:off x="9168012" y="5170684"/>
                <a:ext cx="244474" cy="266700"/>
              </a:xfrm>
              <a:custGeom>
                <a:avLst/>
                <a:gdLst>
                  <a:gd name="T0" fmla="*/ 82 w 82"/>
                  <a:gd name="T1" fmla="*/ 76 h 82"/>
                  <a:gd name="T2" fmla="*/ 76 w 82"/>
                  <a:gd name="T3" fmla="*/ 82 h 82"/>
                  <a:gd name="T4" fmla="*/ 6 w 82"/>
                  <a:gd name="T5" fmla="*/ 82 h 82"/>
                  <a:gd name="T6" fmla="*/ 0 w 82"/>
                  <a:gd name="T7" fmla="*/ 76 h 82"/>
                  <a:gd name="T8" fmla="*/ 0 w 82"/>
                  <a:gd name="T9" fmla="*/ 5 h 82"/>
                  <a:gd name="T10" fmla="*/ 6 w 82"/>
                  <a:gd name="T11" fmla="*/ 0 h 82"/>
                  <a:gd name="T12" fmla="*/ 76 w 82"/>
                  <a:gd name="T13" fmla="*/ 0 h 82"/>
                  <a:gd name="T14" fmla="*/ 82 w 82"/>
                  <a:gd name="T15" fmla="*/ 5 h 82"/>
                  <a:gd name="T16" fmla="*/ 82 w 82"/>
                  <a:gd name="T17"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82" y="76"/>
                    </a:moveTo>
                    <a:cubicBezTo>
                      <a:pt x="82" y="79"/>
                      <a:pt x="79" y="82"/>
                      <a:pt x="76" y="82"/>
                    </a:cubicBezTo>
                    <a:cubicBezTo>
                      <a:pt x="6" y="82"/>
                      <a:pt x="6" y="82"/>
                      <a:pt x="6" y="82"/>
                    </a:cubicBezTo>
                    <a:cubicBezTo>
                      <a:pt x="2" y="82"/>
                      <a:pt x="0" y="79"/>
                      <a:pt x="0" y="76"/>
                    </a:cubicBezTo>
                    <a:cubicBezTo>
                      <a:pt x="0" y="5"/>
                      <a:pt x="0" y="5"/>
                      <a:pt x="0" y="5"/>
                    </a:cubicBezTo>
                    <a:cubicBezTo>
                      <a:pt x="0" y="2"/>
                      <a:pt x="2" y="0"/>
                      <a:pt x="6" y="0"/>
                    </a:cubicBezTo>
                    <a:cubicBezTo>
                      <a:pt x="76" y="0"/>
                      <a:pt x="76" y="0"/>
                      <a:pt x="76" y="0"/>
                    </a:cubicBezTo>
                    <a:cubicBezTo>
                      <a:pt x="79" y="0"/>
                      <a:pt x="82" y="2"/>
                      <a:pt x="82" y="5"/>
                    </a:cubicBezTo>
                    <a:lnTo>
                      <a:pt x="82" y="76"/>
                    </a:lnTo>
                    <a:close/>
                  </a:path>
                </a:pathLst>
              </a:custGeom>
              <a:solidFill>
                <a:srgbClr val="0078D7"/>
              </a:solidFill>
              <a:ln w="19050" cap="flat">
                <a:solidFill>
                  <a:srgbClr val="0078D7"/>
                </a:solidFill>
                <a:prstDash val="solid"/>
                <a:miter lim="800000"/>
                <a:headEnd/>
                <a:tailEnd/>
              </a:ln>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w="12700">
                    <a:solidFill>
                      <a:srgbClr val="505050"/>
                    </a:solidFill>
                  </a:ln>
                  <a:solidFill>
                    <a:srgbClr val="002050"/>
                  </a:solidFill>
                  <a:effectLst/>
                  <a:uLnTx/>
                  <a:uFillTx/>
                  <a:latin typeface="Segoe UI"/>
                  <a:ea typeface="+mn-ea"/>
                  <a:cs typeface="+mn-cs"/>
                </a:endParaRPr>
              </a:p>
            </p:txBody>
          </p:sp>
          <p:sp>
            <p:nvSpPr>
              <p:cNvPr id="702" name="Freeform 45">
                <a:extLst>
                  <a:ext uri="{FF2B5EF4-FFF2-40B4-BE49-F238E27FC236}">
                    <a16:creationId xmlns:a16="http://schemas.microsoft.com/office/drawing/2014/main" id="{4EC15234-E4CC-44EA-ACCC-C99379A50657}"/>
                  </a:ext>
                </a:extLst>
              </p:cNvPr>
              <p:cNvSpPr>
                <a:spLocks/>
              </p:cNvSpPr>
              <p:nvPr/>
            </p:nvSpPr>
            <p:spPr bwMode="auto">
              <a:xfrm>
                <a:off x="9168014" y="5481833"/>
                <a:ext cx="244474" cy="133350"/>
              </a:xfrm>
              <a:custGeom>
                <a:avLst/>
                <a:gdLst>
                  <a:gd name="T0" fmla="*/ 82 w 82"/>
                  <a:gd name="T1" fmla="*/ 38 h 41"/>
                  <a:gd name="T2" fmla="*/ 76 w 82"/>
                  <a:gd name="T3" fmla="*/ 41 h 41"/>
                  <a:gd name="T4" fmla="*/ 6 w 82"/>
                  <a:gd name="T5" fmla="*/ 41 h 41"/>
                  <a:gd name="T6" fmla="*/ 0 w 82"/>
                  <a:gd name="T7" fmla="*/ 38 h 41"/>
                  <a:gd name="T8" fmla="*/ 0 w 82"/>
                  <a:gd name="T9" fmla="*/ 3 h 41"/>
                  <a:gd name="T10" fmla="*/ 6 w 82"/>
                  <a:gd name="T11" fmla="*/ 0 h 41"/>
                  <a:gd name="T12" fmla="*/ 76 w 82"/>
                  <a:gd name="T13" fmla="*/ 0 h 41"/>
                  <a:gd name="T14" fmla="*/ 82 w 82"/>
                  <a:gd name="T15" fmla="*/ 3 h 41"/>
                  <a:gd name="T16" fmla="*/ 82 w 82"/>
                  <a:gd name="T17"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1">
                    <a:moveTo>
                      <a:pt x="82" y="38"/>
                    </a:moveTo>
                    <a:cubicBezTo>
                      <a:pt x="82" y="39"/>
                      <a:pt x="79" y="41"/>
                      <a:pt x="76" y="41"/>
                    </a:cubicBezTo>
                    <a:cubicBezTo>
                      <a:pt x="6" y="41"/>
                      <a:pt x="6" y="41"/>
                      <a:pt x="6" y="41"/>
                    </a:cubicBezTo>
                    <a:cubicBezTo>
                      <a:pt x="2" y="41"/>
                      <a:pt x="0" y="39"/>
                      <a:pt x="0" y="38"/>
                    </a:cubicBezTo>
                    <a:cubicBezTo>
                      <a:pt x="0" y="3"/>
                      <a:pt x="0" y="3"/>
                      <a:pt x="0" y="3"/>
                    </a:cubicBezTo>
                    <a:cubicBezTo>
                      <a:pt x="0" y="1"/>
                      <a:pt x="2" y="0"/>
                      <a:pt x="6" y="0"/>
                    </a:cubicBezTo>
                    <a:cubicBezTo>
                      <a:pt x="76" y="0"/>
                      <a:pt x="76" y="0"/>
                      <a:pt x="76" y="0"/>
                    </a:cubicBezTo>
                    <a:cubicBezTo>
                      <a:pt x="79" y="0"/>
                      <a:pt x="82" y="1"/>
                      <a:pt x="82" y="3"/>
                    </a:cubicBezTo>
                    <a:lnTo>
                      <a:pt x="82" y="38"/>
                    </a:lnTo>
                    <a:close/>
                  </a:path>
                </a:pathLst>
              </a:custGeom>
              <a:noFill/>
              <a:ln w="1905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w="12700">
                    <a:solidFill>
                      <a:srgbClr val="505050"/>
                    </a:solidFill>
                  </a:ln>
                  <a:solidFill>
                    <a:srgbClr val="002050"/>
                  </a:solidFill>
                  <a:effectLst/>
                  <a:uLnTx/>
                  <a:uFillTx/>
                  <a:latin typeface="Segoe UI"/>
                  <a:ea typeface="+mn-ea"/>
                  <a:cs typeface="+mn-cs"/>
                </a:endParaRPr>
              </a:p>
            </p:txBody>
          </p:sp>
          <p:sp>
            <p:nvSpPr>
              <p:cNvPr id="703" name="Freeform 46">
                <a:extLst>
                  <a:ext uri="{FF2B5EF4-FFF2-40B4-BE49-F238E27FC236}">
                    <a16:creationId xmlns:a16="http://schemas.microsoft.com/office/drawing/2014/main" id="{098CE9AE-31C7-442B-BBE9-4E3EDE1CEB5A}"/>
                  </a:ext>
                </a:extLst>
              </p:cNvPr>
              <p:cNvSpPr>
                <a:spLocks/>
              </p:cNvSpPr>
              <p:nvPr/>
            </p:nvSpPr>
            <p:spPr bwMode="auto">
              <a:xfrm>
                <a:off x="9456935" y="5170684"/>
                <a:ext cx="376238" cy="444499"/>
              </a:xfrm>
              <a:custGeom>
                <a:avLst/>
                <a:gdLst>
                  <a:gd name="T0" fmla="*/ 126 w 126"/>
                  <a:gd name="T1" fmla="*/ 127 h 137"/>
                  <a:gd name="T2" fmla="*/ 117 w 126"/>
                  <a:gd name="T3" fmla="*/ 137 h 137"/>
                  <a:gd name="T4" fmla="*/ 9 w 126"/>
                  <a:gd name="T5" fmla="*/ 137 h 137"/>
                  <a:gd name="T6" fmla="*/ 0 w 126"/>
                  <a:gd name="T7" fmla="*/ 127 h 137"/>
                  <a:gd name="T8" fmla="*/ 0 w 126"/>
                  <a:gd name="T9" fmla="*/ 9 h 137"/>
                  <a:gd name="T10" fmla="*/ 9 w 126"/>
                  <a:gd name="T11" fmla="*/ 0 h 137"/>
                  <a:gd name="T12" fmla="*/ 117 w 126"/>
                  <a:gd name="T13" fmla="*/ 0 h 137"/>
                  <a:gd name="T14" fmla="*/ 126 w 126"/>
                  <a:gd name="T15" fmla="*/ 9 h 137"/>
                  <a:gd name="T16" fmla="*/ 126 w 126"/>
                  <a:gd name="T17"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7">
                    <a:moveTo>
                      <a:pt x="126" y="127"/>
                    </a:moveTo>
                    <a:cubicBezTo>
                      <a:pt x="126" y="133"/>
                      <a:pt x="122" y="137"/>
                      <a:pt x="117" y="137"/>
                    </a:cubicBezTo>
                    <a:cubicBezTo>
                      <a:pt x="9" y="137"/>
                      <a:pt x="9" y="137"/>
                      <a:pt x="9" y="137"/>
                    </a:cubicBezTo>
                    <a:cubicBezTo>
                      <a:pt x="4" y="137"/>
                      <a:pt x="0" y="133"/>
                      <a:pt x="0" y="127"/>
                    </a:cubicBezTo>
                    <a:cubicBezTo>
                      <a:pt x="0" y="9"/>
                      <a:pt x="0" y="9"/>
                      <a:pt x="0" y="9"/>
                    </a:cubicBezTo>
                    <a:cubicBezTo>
                      <a:pt x="0" y="4"/>
                      <a:pt x="4" y="0"/>
                      <a:pt x="9" y="0"/>
                    </a:cubicBezTo>
                    <a:cubicBezTo>
                      <a:pt x="117" y="0"/>
                      <a:pt x="117" y="0"/>
                      <a:pt x="117" y="0"/>
                    </a:cubicBezTo>
                    <a:cubicBezTo>
                      <a:pt x="122" y="0"/>
                      <a:pt x="126" y="4"/>
                      <a:pt x="126" y="9"/>
                    </a:cubicBezTo>
                    <a:lnTo>
                      <a:pt x="126" y="127"/>
                    </a:lnTo>
                    <a:close/>
                  </a:path>
                </a:pathLst>
              </a:custGeom>
              <a:noFill/>
              <a:ln w="1905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w="12700">
                    <a:solidFill>
                      <a:srgbClr val="505050"/>
                    </a:solidFill>
                  </a:ln>
                  <a:solidFill>
                    <a:srgbClr val="002050"/>
                  </a:solidFill>
                  <a:effectLst/>
                  <a:uLnTx/>
                  <a:uFillTx/>
                  <a:latin typeface="Segoe UI"/>
                  <a:ea typeface="+mn-ea"/>
                  <a:cs typeface="+mn-cs"/>
                </a:endParaRPr>
              </a:p>
            </p:txBody>
          </p:sp>
          <p:sp>
            <p:nvSpPr>
              <p:cNvPr id="704" name="Freeform 47">
                <a:extLst>
                  <a:ext uri="{FF2B5EF4-FFF2-40B4-BE49-F238E27FC236}">
                    <a16:creationId xmlns:a16="http://schemas.microsoft.com/office/drawing/2014/main" id="{FF0C57A2-E797-44F6-96D7-246672C40852}"/>
                  </a:ext>
                </a:extLst>
              </p:cNvPr>
              <p:cNvSpPr>
                <a:spLocks/>
              </p:cNvSpPr>
              <p:nvPr/>
            </p:nvSpPr>
            <p:spPr bwMode="auto">
              <a:xfrm>
                <a:off x="9168011" y="5667570"/>
                <a:ext cx="665163" cy="158751"/>
              </a:xfrm>
              <a:custGeom>
                <a:avLst/>
                <a:gdLst>
                  <a:gd name="T0" fmla="*/ 223 w 223"/>
                  <a:gd name="T1" fmla="*/ 46 h 49"/>
                  <a:gd name="T2" fmla="*/ 208 w 223"/>
                  <a:gd name="T3" fmla="*/ 49 h 49"/>
                  <a:gd name="T4" fmla="*/ 15 w 223"/>
                  <a:gd name="T5" fmla="*/ 49 h 49"/>
                  <a:gd name="T6" fmla="*/ 0 w 223"/>
                  <a:gd name="T7" fmla="*/ 46 h 49"/>
                  <a:gd name="T8" fmla="*/ 0 w 223"/>
                  <a:gd name="T9" fmla="*/ 3 h 49"/>
                  <a:gd name="T10" fmla="*/ 15 w 223"/>
                  <a:gd name="T11" fmla="*/ 0 h 49"/>
                  <a:gd name="T12" fmla="*/ 208 w 223"/>
                  <a:gd name="T13" fmla="*/ 0 h 49"/>
                  <a:gd name="T14" fmla="*/ 223 w 223"/>
                  <a:gd name="T15" fmla="*/ 3 h 49"/>
                  <a:gd name="T16" fmla="*/ 223 w 223"/>
                  <a:gd name="T1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49">
                    <a:moveTo>
                      <a:pt x="223" y="46"/>
                    </a:moveTo>
                    <a:cubicBezTo>
                      <a:pt x="223" y="48"/>
                      <a:pt x="216" y="49"/>
                      <a:pt x="208" y="49"/>
                    </a:cubicBezTo>
                    <a:cubicBezTo>
                      <a:pt x="15" y="49"/>
                      <a:pt x="15" y="49"/>
                      <a:pt x="15" y="49"/>
                    </a:cubicBezTo>
                    <a:cubicBezTo>
                      <a:pt x="7" y="49"/>
                      <a:pt x="0" y="48"/>
                      <a:pt x="0" y="46"/>
                    </a:cubicBezTo>
                    <a:cubicBezTo>
                      <a:pt x="0" y="3"/>
                      <a:pt x="0" y="3"/>
                      <a:pt x="0" y="3"/>
                    </a:cubicBezTo>
                    <a:cubicBezTo>
                      <a:pt x="0" y="1"/>
                      <a:pt x="7" y="0"/>
                      <a:pt x="15" y="0"/>
                    </a:cubicBezTo>
                    <a:cubicBezTo>
                      <a:pt x="208" y="0"/>
                      <a:pt x="208" y="0"/>
                      <a:pt x="208" y="0"/>
                    </a:cubicBezTo>
                    <a:cubicBezTo>
                      <a:pt x="216" y="0"/>
                      <a:pt x="223" y="1"/>
                      <a:pt x="223" y="3"/>
                    </a:cubicBezTo>
                    <a:lnTo>
                      <a:pt x="223" y="46"/>
                    </a:lnTo>
                    <a:close/>
                  </a:path>
                </a:pathLst>
              </a:custGeom>
              <a:noFill/>
              <a:ln w="19050" cap="flat">
                <a:solidFill>
                  <a:srgbClr val="0078D7"/>
                </a:solidFill>
                <a:prstDash val="solid"/>
                <a:miter lim="800000"/>
                <a:headEnd/>
                <a:tailEnd/>
              </a:ln>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w="12700">
                    <a:solidFill>
                      <a:srgbClr val="505050"/>
                    </a:solidFill>
                  </a:ln>
                  <a:solidFill>
                    <a:srgbClr val="002050"/>
                  </a:solidFill>
                  <a:effectLst/>
                  <a:uLnTx/>
                  <a:uFillTx/>
                  <a:latin typeface="Segoe UI"/>
                  <a:ea typeface="+mn-ea"/>
                  <a:cs typeface="+mn-cs"/>
                </a:endParaRPr>
              </a:p>
            </p:txBody>
          </p:sp>
        </p:grpSp>
      </p:grpSp>
      <p:grpSp>
        <p:nvGrpSpPr>
          <p:cNvPr id="705" name="Condition: Devices">
            <a:extLst>
              <a:ext uri="{FF2B5EF4-FFF2-40B4-BE49-F238E27FC236}">
                <a16:creationId xmlns:a16="http://schemas.microsoft.com/office/drawing/2014/main" id="{60CD49F3-6937-438B-B911-6900C4A30AEB}"/>
              </a:ext>
            </a:extLst>
          </p:cNvPr>
          <p:cNvGrpSpPr>
            <a:grpSpLocks noChangeAspect="1"/>
          </p:cNvGrpSpPr>
          <p:nvPr/>
        </p:nvGrpSpPr>
        <p:grpSpPr>
          <a:xfrm>
            <a:off x="3246791" y="2938673"/>
            <a:ext cx="755458" cy="755460"/>
            <a:chOff x="8997947" y="1475843"/>
            <a:chExt cx="1187753" cy="1187753"/>
          </a:xfrm>
        </p:grpSpPr>
        <p:sp>
          <p:nvSpPr>
            <p:cNvPr id="706" name="Oval 705">
              <a:extLst>
                <a:ext uri="{FF2B5EF4-FFF2-40B4-BE49-F238E27FC236}">
                  <a16:creationId xmlns:a16="http://schemas.microsoft.com/office/drawing/2014/main" id="{12D0AF33-9033-47DC-A2EC-C615902DB7EE}"/>
                </a:ext>
              </a:extLst>
            </p:cNvPr>
            <p:cNvSpPr/>
            <p:nvPr/>
          </p:nvSpPr>
          <p:spPr bwMode="auto">
            <a:xfrm>
              <a:off x="8997947" y="1475843"/>
              <a:ext cx="1187753" cy="1187753"/>
            </a:xfrm>
            <a:prstGeom prst="ellipse">
              <a:avLst/>
            </a:prstGeom>
            <a:solidFill>
              <a:schemeClr val="bg1"/>
            </a:solidFill>
            <a:ln w="9525" cap="flat" cmpd="sng" algn="ctr">
              <a:solidFill>
                <a:schemeClr val="accent1"/>
              </a:solidFill>
              <a:prstDash val="solid"/>
              <a:headEnd type="none"/>
              <a:tailEnd type="none"/>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518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707" name="Group 706">
              <a:extLst>
                <a:ext uri="{FF2B5EF4-FFF2-40B4-BE49-F238E27FC236}">
                  <a16:creationId xmlns:a16="http://schemas.microsoft.com/office/drawing/2014/main" id="{78C2145A-245D-4FE2-A4DC-0CF37644D61B}"/>
                </a:ext>
              </a:extLst>
            </p:cNvPr>
            <p:cNvGrpSpPr/>
            <p:nvPr/>
          </p:nvGrpSpPr>
          <p:grpSpPr>
            <a:xfrm>
              <a:off x="9290152" y="1848014"/>
              <a:ext cx="576390" cy="488371"/>
              <a:chOff x="4947743" y="5339803"/>
              <a:chExt cx="825499" cy="706436"/>
            </a:xfrm>
          </p:grpSpPr>
          <p:sp>
            <p:nvSpPr>
              <p:cNvPr id="708" name="Freeform 5">
                <a:extLst>
                  <a:ext uri="{FF2B5EF4-FFF2-40B4-BE49-F238E27FC236}">
                    <a16:creationId xmlns:a16="http://schemas.microsoft.com/office/drawing/2014/main" id="{283C78A6-7175-4FE6-A801-15D8C331DF0A}"/>
                  </a:ext>
                </a:extLst>
              </p:cNvPr>
              <p:cNvSpPr>
                <a:spLocks/>
              </p:cNvSpPr>
              <p:nvPr/>
            </p:nvSpPr>
            <p:spPr bwMode="auto">
              <a:xfrm>
                <a:off x="5217618" y="5870026"/>
                <a:ext cx="211136" cy="106364"/>
              </a:xfrm>
              <a:custGeom>
                <a:avLst/>
                <a:gdLst>
                  <a:gd name="T0" fmla="*/ 42 w 48"/>
                  <a:gd name="T1" fmla="*/ 0 h 24"/>
                  <a:gd name="T2" fmla="*/ 42 w 48"/>
                  <a:gd name="T3" fmla="*/ 11 h 24"/>
                  <a:gd name="T4" fmla="*/ 48 w 48"/>
                  <a:gd name="T5" fmla="*/ 22 h 24"/>
                  <a:gd name="T6" fmla="*/ 45 w 48"/>
                  <a:gd name="T7" fmla="*/ 23 h 24"/>
                  <a:gd name="T8" fmla="*/ 3 w 48"/>
                  <a:gd name="T9" fmla="*/ 23 h 24"/>
                  <a:gd name="T10" fmla="*/ 0 w 48"/>
                  <a:gd name="T11" fmla="*/ 22 h 24"/>
                  <a:gd name="T12" fmla="*/ 6 w 48"/>
                  <a:gd name="T13" fmla="*/ 11 h 24"/>
                  <a:gd name="T14" fmla="*/ 6 w 4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4">
                    <a:moveTo>
                      <a:pt x="42" y="0"/>
                    </a:moveTo>
                    <a:cubicBezTo>
                      <a:pt x="42" y="11"/>
                      <a:pt x="42" y="11"/>
                      <a:pt x="42" y="11"/>
                    </a:cubicBezTo>
                    <a:cubicBezTo>
                      <a:pt x="48" y="22"/>
                      <a:pt x="48" y="22"/>
                      <a:pt x="48" y="22"/>
                    </a:cubicBezTo>
                    <a:cubicBezTo>
                      <a:pt x="48" y="24"/>
                      <a:pt x="47" y="23"/>
                      <a:pt x="45" y="23"/>
                    </a:cubicBezTo>
                    <a:cubicBezTo>
                      <a:pt x="3" y="23"/>
                      <a:pt x="3" y="23"/>
                      <a:pt x="3" y="23"/>
                    </a:cubicBezTo>
                    <a:cubicBezTo>
                      <a:pt x="1" y="23"/>
                      <a:pt x="0" y="24"/>
                      <a:pt x="0" y="22"/>
                    </a:cubicBezTo>
                    <a:cubicBezTo>
                      <a:pt x="6" y="11"/>
                      <a:pt x="6" y="11"/>
                      <a:pt x="6" y="11"/>
                    </a:cubicBezTo>
                    <a:cubicBezTo>
                      <a:pt x="6" y="0"/>
                      <a:pt x="6" y="0"/>
                      <a:pt x="6" y="0"/>
                    </a:cubicBezTo>
                  </a:path>
                </a:pathLst>
              </a:custGeom>
              <a:noFill/>
              <a:ln w="1905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505050"/>
                  </a:solidFill>
                  <a:effectLst/>
                  <a:uLnTx/>
                  <a:uFillTx/>
                  <a:latin typeface="Segoe UI"/>
                  <a:ea typeface="+mn-ea"/>
                  <a:cs typeface="+mn-cs"/>
                </a:endParaRPr>
              </a:p>
            </p:txBody>
          </p:sp>
          <p:sp>
            <p:nvSpPr>
              <p:cNvPr id="709" name="Freeform 6">
                <a:extLst>
                  <a:ext uri="{FF2B5EF4-FFF2-40B4-BE49-F238E27FC236}">
                    <a16:creationId xmlns:a16="http://schemas.microsoft.com/office/drawing/2014/main" id="{EE2625BE-8812-44E8-A369-D33F6B16528F}"/>
                  </a:ext>
                </a:extLst>
              </p:cNvPr>
              <p:cNvSpPr>
                <a:spLocks/>
              </p:cNvSpPr>
              <p:nvPr/>
            </p:nvSpPr>
            <p:spPr bwMode="auto">
              <a:xfrm>
                <a:off x="4947743" y="5339803"/>
                <a:ext cx="742950" cy="531812"/>
              </a:xfrm>
              <a:custGeom>
                <a:avLst/>
                <a:gdLst>
                  <a:gd name="T0" fmla="*/ 118 w 168"/>
                  <a:gd name="T1" fmla="*/ 120 h 120"/>
                  <a:gd name="T2" fmla="*/ 10 w 168"/>
                  <a:gd name="T3" fmla="*/ 120 h 120"/>
                  <a:gd name="T4" fmla="*/ 0 w 168"/>
                  <a:gd name="T5" fmla="*/ 110 h 120"/>
                  <a:gd name="T6" fmla="*/ 0 w 168"/>
                  <a:gd name="T7" fmla="*/ 10 h 120"/>
                  <a:gd name="T8" fmla="*/ 10 w 168"/>
                  <a:gd name="T9" fmla="*/ 0 h 120"/>
                  <a:gd name="T10" fmla="*/ 158 w 168"/>
                  <a:gd name="T11" fmla="*/ 0 h 120"/>
                  <a:gd name="T12" fmla="*/ 168 w 168"/>
                  <a:gd name="T13" fmla="*/ 10 h 120"/>
                  <a:gd name="T14" fmla="*/ 168 w 168"/>
                  <a:gd name="T15" fmla="*/ 29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20">
                    <a:moveTo>
                      <a:pt x="118" y="120"/>
                    </a:moveTo>
                    <a:cubicBezTo>
                      <a:pt x="10" y="120"/>
                      <a:pt x="10" y="120"/>
                      <a:pt x="10" y="120"/>
                    </a:cubicBezTo>
                    <a:cubicBezTo>
                      <a:pt x="4" y="120"/>
                      <a:pt x="0" y="115"/>
                      <a:pt x="0" y="110"/>
                    </a:cubicBezTo>
                    <a:cubicBezTo>
                      <a:pt x="0" y="10"/>
                      <a:pt x="0" y="10"/>
                      <a:pt x="0" y="10"/>
                    </a:cubicBezTo>
                    <a:cubicBezTo>
                      <a:pt x="0" y="4"/>
                      <a:pt x="4" y="0"/>
                      <a:pt x="10" y="0"/>
                    </a:cubicBezTo>
                    <a:cubicBezTo>
                      <a:pt x="158" y="0"/>
                      <a:pt x="158" y="0"/>
                      <a:pt x="158" y="0"/>
                    </a:cubicBezTo>
                    <a:cubicBezTo>
                      <a:pt x="164" y="0"/>
                      <a:pt x="168" y="4"/>
                      <a:pt x="168" y="10"/>
                    </a:cubicBezTo>
                    <a:cubicBezTo>
                      <a:pt x="168" y="29"/>
                      <a:pt x="168" y="29"/>
                      <a:pt x="168" y="29"/>
                    </a:cubicBezTo>
                  </a:path>
                </a:pathLst>
              </a:custGeom>
              <a:noFill/>
              <a:ln w="1905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505050"/>
                  </a:solidFill>
                  <a:effectLst/>
                  <a:uLnTx/>
                  <a:uFillTx/>
                  <a:latin typeface="Segoe UI"/>
                  <a:ea typeface="+mn-ea"/>
                  <a:cs typeface="+mn-cs"/>
                </a:endParaRPr>
              </a:p>
            </p:txBody>
          </p:sp>
          <p:sp>
            <p:nvSpPr>
              <p:cNvPr id="710" name="Freeform 7">
                <a:extLst>
                  <a:ext uri="{FF2B5EF4-FFF2-40B4-BE49-F238E27FC236}">
                    <a16:creationId xmlns:a16="http://schemas.microsoft.com/office/drawing/2014/main" id="{393E16E2-EF94-429F-9183-30D8A370D507}"/>
                  </a:ext>
                </a:extLst>
              </p:cNvPr>
              <p:cNvSpPr>
                <a:spLocks/>
              </p:cNvSpPr>
              <p:nvPr/>
            </p:nvSpPr>
            <p:spPr bwMode="auto">
              <a:xfrm>
                <a:off x="4957269" y="5776364"/>
                <a:ext cx="511173" cy="0"/>
              </a:xfrm>
              <a:custGeom>
                <a:avLst/>
                <a:gdLst>
                  <a:gd name="T0" fmla="*/ 0 w 321"/>
                  <a:gd name="T1" fmla="*/ 179 w 321"/>
                  <a:gd name="T2" fmla="*/ 321 w 321"/>
                </a:gdLst>
                <a:ahLst/>
                <a:cxnLst>
                  <a:cxn ang="0">
                    <a:pos x="T0" y="0"/>
                  </a:cxn>
                  <a:cxn ang="0">
                    <a:pos x="T1" y="0"/>
                  </a:cxn>
                  <a:cxn ang="0">
                    <a:pos x="T2" y="0"/>
                  </a:cxn>
                </a:cxnLst>
                <a:rect l="0" t="0" r="r" b="b"/>
                <a:pathLst>
                  <a:path w="321">
                    <a:moveTo>
                      <a:pt x="0" y="0"/>
                    </a:moveTo>
                    <a:lnTo>
                      <a:pt x="179" y="0"/>
                    </a:lnTo>
                    <a:lnTo>
                      <a:pt x="321" y="0"/>
                    </a:lnTo>
                  </a:path>
                </a:pathLst>
              </a:custGeom>
              <a:noFill/>
              <a:ln w="1905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505050"/>
                  </a:solidFill>
                  <a:effectLst/>
                  <a:uLnTx/>
                  <a:uFillTx/>
                  <a:latin typeface="Segoe UI"/>
                  <a:ea typeface="+mn-ea"/>
                  <a:cs typeface="+mn-cs"/>
                </a:endParaRPr>
              </a:p>
            </p:txBody>
          </p:sp>
          <p:sp>
            <p:nvSpPr>
              <p:cNvPr id="711" name="Freeform 8">
                <a:extLst>
                  <a:ext uri="{FF2B5EF4-FFF2-40B4-BE49-F238E27FC236}">
                    <a16:creationId xmlns:a16="http://schemas.microsoft.com/office/drawing/2014/main" id="{3E68E268-5B04-4122-895B-A703D2E56ECE}"/>
                  </a:ext>
                </a:extLst>
              </p:cNvPr>
              <p:cNvSpPr>
                <a:spLocks/>
              </p:cNvSpPr>
              <p:nvPr/>
            </p:nvSpPr>
            <p:spPr bwMode="auto">
              <a:xfrm>
                <a:off x="5468442" y="5466803"/>
                <a:ext cx="304800" cy="579436"/>
              </a:xfrm>
              <a:custGeom>
                <a:avLst/>
                <a:gdLst>
                  <a:gd name="T0" fmla="*/ 69 w 69"/>
                  <a:gd name="T1" fmla="*/ 118 h 131"/>
                  <a:gd name="T2" fmla="*/ 56 w 69"/>
                  <a:gd name="T3" fmla="*/ 131 h 131"/>
                  <a:gd name="T4" fmla="*/ 12 w 69"/>
                  <a:gd name="T5" fmla="*/ 131 h 131"/>
                  <a:gd name="T6" fmla="*/ 0 w 69"/>
                  <a:gd name="T7" fmla="*/ 118 h 131"/>
                  <a:gd name="T8" fmla="*/ 0 w 69"/>
                  <a:gd name="T9" fmla="*/ 13 h 131"/>
                  <a:gd name="T10" fmla="*/ 12 w 69"/>
                  <a:gd name="T11" fmla="*/ 0 h 131"/>
                  <a:gd name="T12" fmla="*/ 56 w 69"/>
                  <a:gd name="T13" fmla="*/ 0 h 131"/>
                  <a:gd name="T14" fmla="*/ 69 w 69"/>
                  <a:gd name="T15" fmla="*/ 13 h 131"/>
                  <a:gd name="T16" fmla="*/ 69 w 69"/>
                  <a:gd name="T1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1">
                    <a:moveTo>
                      <a:pt x="69" y="118"/>
                    </a:moveTo>
                    <a:cubicBezTo>
                      <a:pt x="69" y="126"/>
                      <a:pt x="64" y="131"/>
                      <a:pt x="56" y="131"/>
                    </a:cubicBezTo>
                    <a:cubicBezTo>
                      <a:pt x="12" y="131"/>
                      <a:pt x="12" y="131"/>
                      <a:pt x="12" y="131"/>
                    </a:cubicBezTo>
                    <a:cubicBezTo>
                      <a:pt x="4" y="131"/>
                      <a:pt x="0" y="126"/>
                      <a:pt x="0" y="118"/>
                    </a:cubicBezTo>
                    <a:cubicBezTo>
                      <a:pt x="0" y="13"/>
                      <a:pt x="0" y="13"/>
                      <a:pt x="0" y="13"/>
                    </a:cubicBezTo>
                    <a:cubicBezTo>
                      <a:pt x="0" y="4"/>
                      <a:pt x="4" y="0"/>
                      <a:pt x="12" y="0"/>
                    </a:cubicBezTo>
                    <a:cubicBezTo>
                      <a:pt x="56" y="0"/>
                      <a:pt x="56" y="0"/>
                      <a:pt x="56" y="0"/>
                    </a:cubicBezTo>
                    <a:cubicBezTo>
                      <a:pt x="64" y="0"/>
                      <a:pt x="69" y="4"/>
                      <a:pt x="69" y="13"/>
                    </a:cubicBezTo>
                    <a:lnTo>
                      <a:pt x="69" y="118"/>
                    </a:lnTo>
                    <a:close/>
                  </a:path>
                </a:pathLst>
              </a:custGeom>
              <a:noFill/>
              <a:ln w="1905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505050"/>
                  </a:solidFill>
                  <a:effectLst/>
                  <a:uLnTx/>
                  <a:uFillTx/>
                  <a:latin typeface="Segoe UI"/>
                  <a:ea typeface="+mn-ea"/>
                  <a:cs typeface="+mn-cs"/>
                </a:endParaRPr>
              </a:p>
            </p:txBody>
          </p:sp>
          <p:sp>
            <p:nvSpPr>
              <p:cNvPr id="712" name="Line 9">
                <a:extLst>
                  <a:ext uri="{FF2B5EF4-FFF2-40B4-BE49-F238E27FC236}">
                    <a16:creationId xmlns:a16="http://schemas.microsoft.com/office/drawing/2014/main" id="{B57C8CC7-1013-4C75-B692-C5C4E1C8CDA0}"/>
                  </a:ext>
                </a:extLst>
              </p:cNvPr>
              <p:cNvSpPr>
                <a:spLocks noChangeShapeType="1"/>
              </p:cNvSpPr>
              <p:nvPr/>
            </p:nvSpPr>
            <p:spPr bwMode="auto">
              <a:xfrm flipH="1" flipV="1">
                <a:off x="5468442" y="5963690"/>
                <a:ext cx="304800" cy="0"/>
              </a:xfrm>
              <a:prstGeom prst="line">
                <a:avLst/>
              </a:prstGeom>
              <a:noFill/>
              <a:ln w="1905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505050"/>
                  </a:solidFill>
                  <a:effectLst/>
                  <a:uLnTx/>
                  <a:uFillTx/>
                  <a:latin typeface="Segoe UI"/>
                  <a:ea typeface="+mn-ea"/>
                  <a:cs typeface="+mn-cs"/>
                </a:endParaRPr>
              </a:p>
            </p:txBody>
          </p:sp>
          <p:sp>
            <p:nvSpPr>
              <p:cNvPr id="713" name="Line 10">
                <a:extLst>
                  <a:ext uri="{FF2B5EF4-FFF2-40B4-BE49-F238E27FC236}">
                    <a16:creationId xmlns:a16="http://schemas.microsoft.com/office/drawing/2014/main" id="{598F1822-8F14-44A7-8740-827B40E0E736}"/>
                  </a:ext>
                </a:extLst>
              </p:cNvPr>
              <p:cNvSpPr>
                <a:spLocks noChangeShapeType="1"/>
              </p:cNvSpPr>
              <p:nvPr/>
            </p:nvSpPr>
            <p:spPr bwMode="auto">
              <a:xfrm>
                <a:off x="5468442" y="5543002"/>
                <a:ext cx="304800" cy="4763"/>
              </a:xfrm>
              <a:prstGeom prst="line">
                <a:avLst/>
              </a:prstGeom>
              <a:noFill/>
              <a:ln w="1905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rgbClr val="505050"/>
                  </a:solidFill>
                  <a:effectLst/>
                  <a:uLnTx/>
                  <a:uFillTx/>
                  <a:latin typeface="Segoe UI"/>
                  <a:ea typeface="+mn-ea"/>
                  <a:cs typeface="+mn-cs"/>
                </a:endParaRPr>
              </a:p>
            </p:txBody>
          </p:sp>
        </p:grpSp>
      </p:grpSp>
      <p:grpSp>
        <p:nvGrpSpPr>
          <p:cNvPr id="714" name="Condition: Users">
            <a:extLst>
              <a:ext uri="{FF2B5EF4-FFF2-40B4-BE49-F238E27FC236}">
                <a16:creationId xmlns:a16="http://schemas.microsoft.com/office/drawing/2014/main" id="{791090D1-E8DA-4C13-9D84-AF2CEFBB3D7B}"/>
              </a:ext>
            </a:extLst>
          </p:cNvPr>
          <p:cNvGrpSpPr/>
          <p:nvPr/>
        </p:nvGrpSpPr>
        <p:grpSpPr>
          <a:xfrm>
            <a:off x="3631712" y="2092187"/>
            <a:ext cx="755458" cy="755460"/>
            <a:chOff x="2389913" y="1545064"/>
            <a:chExt cx="896425" cy="896425"/>
          </a:xfrm>
        </p:grpSpPr>
        <p:sp>
          <p:nvSpPr>
            <p:cNvPr id="715" name="Oval 714">
              <a:extLst>
                <a:ext uri="{FF2B5EF4-FFF2-40B4-BE49-F238E27FC236}">
                  <a16:creationId xmlns:a16="http://schemas.microsoft.com/office/drawing/2014/main" id="{016A28FB-6E3A-4205-8F8F-5293165D61AF}"/>
                </a:ext>
              </a:extLst>
            </p:cNvPr>
            <p:cNvSpPr/>
            <p:nvPr/>
          </p:nvSpPr>
          <p:spPr bwMode="auto">
            <a:xfrm>
              <a:off x="2389913" y="1545064"/>
              <a:ext cx="896425" cy="896425"/>
            </a:xfrm>
            <a:prstGeom prst="ellipse">
              <a:avLst/>
            </a:prstGeom>
            <a:solidFill>
              <a:schemeClr val="bg1"/>
            </a:solidFill>
            <a:ln w="9525" cap="flat" cmpd="sng" algn="ctr">
              <a:solidFill>
                <a:schemeClr val="accent1"/>
              </a:solidFill>
              <a:prstDash val="solid"/>
              <a:headEnd type="none"/>
              <a:tailEnd type="none"/>
            </a:ln>
            <a:effectLst/>
          </p:spPr>
          <p:txBody>
            <a:bodyPr rot="0" spcFirstLastPara="0" vertOverflow="overflow" horzOverflow="overflow" vert="horz" wrap="square" lIns="172281" tIns="137825" rIns="172281" bIns="137825" numCol="1" spcCol="0" rtlCol="0" fromWordArt="0" anchor="t"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518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16" name="Group 715">
              <a:extLst>
                <a:ext uri="{FF2B5EF4-FFF2-40B4-BE49-F238E27FC236}">
                  <a16:creationId xmlns:a16="http://schemas.microsoft.com/office/drawing/2014/main" id="{741937B3-6631-4733-8052-EB9F753A559A}"/>
                </a:ext>
              </a:extLst>
            </p:cNvPr>
            <p:cNvGrpSpPr/>
            <p:nvPr/>
          </p:nvGrpSpPr>
          <p:grpSpPr>
            <a:xfrm>
              <a:off x="2677696" y="1796615"/>
              <a:ext cx="320858" cy="381540"/>
              <a:chOff x="6701391" y="5898584"/>
              <a:chExt cx="414034" cy="492343"/>
            </a:xfrm>
          </p:grpSpPr>
          <p:sp>
            <p:nvSpPr>
              <p:cNvPr id="717" name="Freeform 9">
                <a:extLst>
                  <a:ext uri="{FF2B5EF4-FFF2-40B4-BE49-F238E27FC236}">
                    <a16:creationId xmlns:a16="http://schemas.microsoft.com/office/drawing/2014/main" id="{4D2D0EFF-3BDC-403D-8107-211AA765612B}"/>
                  </a:ext>
                </a:extLst>
              </p:cNvPr>
              <p:cNvSpPr>
                <a:spLocks/>
              </p:cNvSpPr>
              <p:nvPr/>
            </p:nvSpPr>
            <p:spPr bwMode="auto">
              <a:xfrm>
                <a:off x="6701391" y="6188868"/>
                <a:ext cx="414034" cy="202059"/>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718" name="Oval 717">
                <a:extLst>
                  <a:ext uri="{FF2B5EF4-FFF2-40B4-BE49-F238E27FC236}">
                    <a16:creationId xmlns:a16="http://schemas.microsoft.com/office/drawing/2014/main" id="{343A3894-A6D2-4923-907A-803391E85C30}"/>
                  </a:ext>
                </a:extLst>
              </p:cNvPr>
              <p:cNvSpPr>
                <a:spLocks noChangeArrowheads="1"/>
              </p:cNvSpPr>
              <p:nvPr/>
            </p:nvSpPr>
            <p:spPr bwMode="auto">
              <a:xfrm>
                <a:off x="6761604" y="5898584"/>
                <a:ext cx="293586" cy="290227"/>
              </a:xfrm>
              <a:prstGeom prst="ellipse">
                <a:avLst/>
              </a:prstGeom>
              <a:noFill/>
              <a:ln w="12700" cap="flat">
                <a:solidFill>
                  <a:srgbClr val="0078D7"/>
                </a:solidFill>
                <a:prstDash val="solid"/>
                <a:miter lim="800000"/>
                <a:headEnd/>
                <a:tailEnd/>
              </a:ln>
            </p:spPr>
            <p:txBody>
              <a:bodyPr vert="horz" wrap="square" lIns="91414" tIns="45706" rIns="91414" bIns="45706"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grpSp>
      </p:grpSp>
      <p:sp>
        <p:nvSpPr>
          <p:cNvPr id="719" name="Oval 718">
            <a:extLst>
              <a:ext uri="{FF2B5EF4-FFF2-40B4-BE49-F238E27FC236}">
                <a16:creationId xmlns:a16="http://schemas.microsoft.com/office/drawing/2014/main" id="{31A54844-3FE7-40C7-BEB9-B3DD7BBBB736}"/>
              </a:ext>
            </a:extLst>
          </p:cNvPr>
          <p:cNvSpPr/>
          <p:nvPr/>
        </p:nvSpPr>
        <p:spPr bwMode="auto">
          <a:xfrm>
            <a:off x="4045128" y="1954207"/>
            <a:ext cx="3852460" cy="3852242"/>
          </a:xfrm>
          <a:prstGeom prst="ellipse">
            <a:avLst/>
          </a:prstGeom>
          <a:noFill/>
          <a:ln w="228600" cap="flat" cmpd="sng" algn="ctr">
            <a:solidFill>
              <a:srgbClr val="0078D7"/>
            </a:solidFill>
            <a:prstDash val="solid"/>
            <a:headEnd type="none"/>
            <a:tailEnd type="none"/>
          </a:ln>
          <a:effectLst/>
        </p:spPr>
        <p:txBody>
          <a:bodyPr rot="0" spcFirstLastPara="0" vertOverflow="overflow" horzOverflow="overflow" vert="horz" wrap="square" lIns="172281" tIns="137825" rIns="172281" bIns="137825" numCol="1" spcCol="0" rtlCol="0" fromWordArt="0" anchor="ctr"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1537"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20" name="Policy Result">
            <a:extLst>
              <a:ext uri="{FF2B5EF4-FFF2-40B4-BE49-F238E27FC236}">
                <a16:creationId xmlns:a16="http://schemas.microsoft.com/office/drawing/2014/main" id="{AD3242C4-63CF-4927-8BCC-99B74DF93EE6}"/>
              </a:ext>
            </a:extLst>
          </p:cNvPr>
          <p:cNvGrpSpPr/>
          <p:nvPr/>
        </p:nvGrpSpPr>
        <p:grpSpPr>
          <a:xfrm>
            <a:off x="6143657" y="4509063"/>
            <a:ext cx="529350" cy="529992"/>
            <a:chOff x="4912910" y="3539396"/>
            <a:chExt cx="640080" cy="640853"/>
          </a:xfrm>
        </p:grpSpPr>
        <p:sp>
          <p:nvSpPr>
            <p:cNvPr id="721" name="Oval 720">
              <a:extLst>
                <a:ext uri="{FF2B5EF4-FFF2-40B4-BE49-F238E27FC236}">
                  <a16:creationId xmlns:a16="http://schemas.microsoft.com/office/drawing/2014/main" id="{41966E5C-87AE-4408-A073-C220F1827DA8}"/>
                </a:ext>
              </a:extLst>
            </p:cNvPr>
            <p:cNvSpPr/>
            <p:nvPr/>
          </p:nvSpPr>
          <p:spPr bwMode="auto">
            <a:xfrm>
              <a:off x="4912910" y="3539782"/>
              <a:ext cx="640080" cy="6400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722" name="Group 155">
              <a:extLst>
                <a:ext uri="{FF2B5EF4-FFF2-40B4-BE49-F238E27FC236}">
                  <a16:creationId xmlns:a16="http://schemas.microsoft.com/office/drawing/2014/main" id="{12B11D71-1DAA-40C4-B5DF-932720DEC73F}"/>
                </a:ext>
              </a:extLst>
            </p:cNvPr>
            <p:cNvGrpSpPr>
              <a:grpSpLocks noChangeAspect="1"/>
            </p:cNvGrpSpPr>
            <p:nvPr/>
          </p:nvGrpSpPr>
          <p:grpSpPr bwMode="auto">
            <a:xfrm>
              <a:off x="4912910" y="3539396"/>
              <a:ext cx="640080" cy="640853"/>
              <a:chOff x="5006" y="757"/>
              <a:chExt cx="828" cy="829"/>
            </a:xfrm>
            <a:solidFill>
              <a:srgbClr val="0078D7"/>
            </a:solidFill>
          </p:grpSpPr>
          <p:sp>
            <p:nvSpPr>
              <p:cNvPr id="723" name="Freeform 156">
                <a:extLst>
                  <a:ext uri="{FF2B5EF4-FFF2-40B4-BE49-F238E27FC236}">
                    <a16:creationId xmlns:a16="http://schemas.microsoft.com/office/drawing/2014/main" id="{1A52E478-819B-4BE9-A610-AD153779A8B6}"/>
                  </a:ext>
                </a:extLst>
              </p:cNvPr>
              <p:cNvSpPr>
                <a:spLocks noEditPoints="1"/>
              </p:cNvSpPr>
              <p:nvPr/>
            </p:nvSpPr>
            <p:spPr bwMode="auto">
              <a:xfrm>
                <a:off x="5006" y="757"/>
                <a:ext cx="828" cy="829"/>
              </a:xfrm>
              <a:custGeom>
                <a:avLst/>
                <a:gdLst>
                  <a:gd name="T0" fmla="*/ 1567 w 3135"/>
                  <a:gd name="T1" fmla="*/ 25 h 3135"/>
                  <a:gd name="T2" fmla="*/ 1567 w 3135"/>
                  <a:gd name="T3" fmla="*/ 25 h 3135"/>
                  <a:gd name="T4" fmla="*/ 26 w 3135"/>
                  <a:gd name="T5" fmla="*/ 1567 h 3135"/>
                  <a:gd name="T6" fmla="*/ 1567 w 3135"/>
                  <a:gd name="T7" fmla="*/ 3108 h 3135"/>
                  <a:gd name="T8" fmla="*/ 3109 w 3135"/>
                  <a:gd name="T9" fmla="*/ 1567 h 3135"/>
                  <a:gd name="T10" fmla="*/ 1567 w 3135"/>
                  <a:gd name="T11" fmla="*/ 25 h 3135"/>
                  <a:gd name="T12" fmla="*/ 1567 w 3135"/>
                  <a:gd name="T13" fmla="*/ 3135 h 3135"/>
                  <a:gd name="T14" fmla="*/ 1567 w 3135"/>
                  <a:gd name="T15" fmla="*/ 3135 h 3135"/>
                  <a:gd name="T16" fmla="*/ 0 w 3135"/>
                  <a:gd name="T17" fmla="*/ 1567 h 3135"/>
                  <a:gd name="T18" fmla="*/ 1567 w 3135"/>
                  <a:gd name="T19" fmla="*/ 0 h 3135"/>
                  <a:gd name="T20" fmla="*/ 3135 w 3135"/>
                  <a:gd name="T21" fmla="*/ 1567 h 3135"/>
                  <a:gd name="T22" fmla="*/ 1567 w 3135"/>
                  <a:gd name="T23" fmla="*/ 3135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5" h="3135">
                    <a:moveTo>
                      <a:pt x="1567" y="25"/>
                    </a:moveTo>
                    <a:lnTo>
                      <a:pt x="1567" y="25"/>
                    </a:lnTo>
                    <a:cubicBezTo>
                      <a:pt x="718" y="25"/>
                      <a:pt x="26" y="717"/>
                      <a:pt x="26" y="1567"/>
                    </a:cubicBezTo>
                    <a:cubicBezTo>
                      <a:pt x="26" y="2416"/>
                      <a:pt x="718" y="3108"/>
                      <a:pt x="1567" y="3108"/>
                    </a:cubicBezTo>
                    <a:cubicBezTo>
                      <a:pt x="2417" y="3108"/>
                      <a:pt x="3109" y="2416"/>
                      <a:pt x="3109" y="1567"/>
                    </a:cubicBezTo>
                    <a:cubicBezTo>
                      <a:pt x="3109" y="717"/>
                      <a:pt x="2417" y="25"/>
                      <a:pt x="1567" y="25"/>
                    </a:cubicBezTo>
                    <a:close/>
                    <a:moveTo>
                      <a:pt x="1567" y="3135"/>
                    </a:moveTo>
                    <a:lnTo>
                      <a:pt x="1567" y="3135"/>
                    </a:lnTo>
                    <a:cubicBezTo>
                      <a:pt x="703" y="3135"/>
                      <a:pt x="0" y="2431"/>
                      <a:pt x="0" y="1567"/>
                    </a:cubicBezTo>
                    <a:cubicBezTo>
                      <a:pt x="0" y="702"/>
                      <a:pt x="703" y="0"/>
                      <a:pt x="1567" y="0"/>
                    </a:cubicBezTo>
                    <a:cubicBezTo>
                      <a:pt x="2432" y="0"/>
                      <a:pt x="3135" y="702"/>
                      <a:pt x="3135" y="1567"/>
                    </a:cubicBezTo>
                    <a:cubicBezTo>
                      <a:pt x="3135" y="2431"/>
                      <a:pt x="2432" y="3135"/>
                      <a:pt x="1567" y="3135"/>
                    </a:cubicBezTo>
                    <a:close/>
                  </a:path>
                </a:pathLst>
              </a:custGeom>
              <a:grpFill/>
              <a:ln w="9525">
                <a:solidFill>
                  <a:srgbClr val="0078D7"/>
                </a:solid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724" name="Freeform 157">
                <a:extLst>
                  <a:ext uri="{FF2B5EF4-FFF2-40B4-BE49-F238E27FC236}">
                    <a16:creationId xmlns:a16="http://schemas.microsoft.com/office/drawing/2014/main" id="{C00938C3-C904-47C6-A081-15F5B7AF9930}"/>
                  </a:ext>
                </a:extLst>
              </p:cNvPr>
              <p:cNvSpPr>
                <a:spLocks/>
              </p:cNvSpPr>
              <p:nvPr/>
            </p:nvSpPr>
            <p:spPr bwMode="auto">
              <a:xfrm>
                <a:off x="5235" y="934"/>
                <a:ext cx="381" cy="479"/>
              </a:xfrm>
              <a:custGeom>
                <a:avLst/>
                <a:gdLst>
                  <a:gd name="T0" fmla="*/ 1357 w 1440"/>
                  <a:gd name="T1" fmla="*/ 1813 h 1813"/>
                  <a:gd name="T2" fmla="*/ 1357 w 1440"/>
                  <a:gd name="T3" fmla="*/ 1813 h 1813"/>
                  <a:gd name="T4" fmla="*/ 79 w 1440"/>
                  <a:gd name="T5" fmla="*/ 1813 h 1813"/>
                  <a:gd name="T6" fmla="*/ 0 w 1440"/>
                  <a:gd name="T7" fmla="*/ 1730 h 1813"/>
                  <a:gd name="T8" fmla="*/ 0 w 1440"/>
                  <a:gd name="T9" fmla="*/ 81 h 1813"/>
                  <a:gd name="T10" fmla="*/ 79 w 1440"/>
                  <a:gd name="T11" fmla="*/ 0 h 1813"/>
                  <a:gd name="T12" fmla="*/ 573 w 1440"/>
                  <a:gd name="T13" fmla="*/ 0 h 1813"/>
                  <a:gd name="T14" fmla="*/ 573 w 1440"/>
                  <a:gd name="T15" fmla="*/ 27 h 1813"/>
                  <a:gd name="T16" fmla="*/ 79 w 1440"/>
                  <a:gd name="T17" fmla="*/ 27 h 1813"/>
                  <a:gd name="T18" fmla="*/ 27 w 1440"/>
                  <a:gd name="T19" fmla="*/ 81 h 1813"/>
                  <a:gd name="T20" fmla="*/ 27 w 1440"/>
                  <a:gd name="T21" fmla="*/ 1730 h 1813"/>
                  <a:gd name="T22" fmla="*/ 79 w 1440"/>
                  <a:gd name="T23" fmla="*/ 1787 h 1813"/>
                  <a:gd name="T24" fmla="*/ 1357 w 1440"/>
                  <a:gd name="T25" fmla="*/ 1787 h 1813"/>
                  <a:gd name="T26" fmla="*/ 1413 w 1440"/>
                  <a:gd name="T27" fmla="*/ 1730 h 1813"/>
                  <a:gd name="T28" fmla="*/ 1413 w 1440"/>
                  <a:gd name="T29" fmla="*/ 81 h 1813"/>
                  <a:gd name="T30" fmla="*/ 1357 w 1440"/>
                  <a:gd name="T31" fmla="*/ 27 h 1813"/>
                  <a:gd name="T32" fmla="*/ 853 w 1440"/>
                  <a:gd name="T33" fmla="*/ 27 h 1813"/>
                  <a:gd name="T34" fmla="*/ 853 w 1440"/>
                  <a:gd name="T35" fmla="*/ 0 h 1813"/>
                  <a:gd name="T36" fmla="*/ 1357 w 1440"/>
                  <a:gd name="T37" fmla="*/ 0 h 1813"/>
                  <a:gd name="T38" fmla="*/ 1440 w 1440"/>
                  <a:gd name="T39" fmla="*/ 81 h 1813"/>
                  <a:gd name="T40" fmla="*/ 1440 w 1440"/>
                  <a:gd name="T41" fmla="*/ 1730 h 1813"/>
                  <a:gd name="T42" fmla="*/ 1357 w 1440"/>
                  <a:gd name="T43" fmla="*/ 1813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0" h="1813">
                    <a:moveTo>
                      <a:pt x="1357" y="1813"/>
                    </a:moveTo>
                    <a:lnTo>
                      <a:pt x="1357" y="1813"/>
                    </a:lnTo>
                    <a:lnTo>
                      <a:pt x="79" y="1813"/>
                    </a:lnTo>
                    <a:cubicBezTo>
                      <a:pt x="37" y="1813"/>
                      <a:pt x="0" y="1774"/>
                      <a:pt x="0" y="1730"/>
                    </a:cubicBezTo>
                    <a:lnTo>
                      <a:pt x="0" y="81"/>
                    </a:lnTo>
                    <a:cubicBezTo>
                      <a:pt x="0" y="38"/>
                      <a:pt x="37" y="0"/>
                      <a:pt x="79" y="0"/>
                    </a:cubicBezTo>
                    <a:lnTo>
                      <a:pt x="573" y="0"/>
                    </a:lnTo>
                    <a:lnTo>
                      <a:pt x="573" y="27"/>
                    </a:lnTo>
                    <a:lnTo>
                      <a:pt x="79" y="27"/>
                    </a:lnTo>
                    <a:cubicBezTo>
                      <a:pt x="52" y="27"/>
                      <a:pt x="27" y="53"/>
                      <a:pt x="27" y="81"/>
                    </a:cubicBezTo>
                    <a:lnTo>
                      <a:pt x="27" y="1730"/>
                    </a:lnTo>
                    <a:cubicBezTo>
                      <a:pt x="27" y="1758"/>
                      <a:pt x="52" y="1787"/>
                      <a:pt x="79" y="1787"/>
                    </a:cubicBezTo>
                    <a:lnTo>
                      <a:pt x="1357" y="1787"/>
                    </a:lnTo>
                    <a:cubicBezTo>
                      <a:pt x="1385" y="1787"/>
                      <a:pt x="1413" y="1757"/>
                      <a:pt x="1413" y="1730"/>
                    </a:cubicBezTo>
                    <a:lnTo>
                      <a:pt x="1413" y="81"/>
                    </a:lnTo>
                    <a:cubicBezTo>
                      <a:pt x="1413" y="54"/>
                      <a:pt x="1385" y="27"/>
                      <a:pt x="1357" y="27"/>
                    </a:cubicBezTo>
                    <a:lnTo>
                      <a:pt x="853" y="27"/>
                    </a:lnTo>
                    <a:lnTo>
                      <a:pt x="853" y="0"/>
                    </a:lnTo>
                    <a:lnTo>
                      <a:pt x="1357" y="0"/>
                    </a:lnTo>
                    <a:cubicBezTo>
                      <a:pt x="1400" y="0"/>
                      <a:pt x="1440" y="39"/>
                      <a:pt x="1440" y="81"/>
                    </a:cubicBezTo>
                    <a:lnTo>
                      <a:pt x="1440" y="1730"/>
                    </a:lnTo>
                    <a:cubicBezTo>
                      <a:pt x="1440" y="1773"/>
                      <a:pt x="1400" y="1813"/>
                      <a:pt x="1357" y="1813"/>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725" name="Freeform 158">
                <a:extLst>
                  <a:ext uri="{FF2B5EF4-FFF2-40B4-BE49-F238E27FC236}">
                    <a16:creationId xmlns:a16="http://schemas.microsoft.com/office/drawing/2014/main" id="{6B952AD9-63B0-43A8-AE72-0399ABEA8999}"/>
                  </a:ext>
                </a:extLst>
              </p:cNvPr>
              <p:cNvSpPr>
                <a:spLocks/>
              </p:cNvSpPr>
              <p:nvPr/>
            </p:nvSpPr>
            <p:spPr bwMode="auto">
              <a:xfrm>
                <a:off x="5267" y="980"/>
                <a:ext cx="314" cy="401"/>
              </a:xfrm>
              <a:custGeom>
                <a:avLst/>
                <a:gdLst>
                  <a:gd name="T0" fmla="*/ 1173 w 1187"/>
                  <a:gd name="T1" fmla="*/ 1520 h 1520"/>
                  <a:gd name="T2" fmla="*/ 1173 w 1187"/>
                  <a:gd name="T3" fmla="*/ 1520 h 1520"/>
                  <a:gd name="T4" fmla="*/ 13 w 1187"/>
                  <a:gd name="T5" fmla="*/ 1520 h 1520"/>
                  <a:gd name="T6" fmla="*/ 0 w 1187"/>
                  <a:gd name="T7" fmla="*/ 1507 h 1520"/>
                  <a:gd name="T8" fmla="*/ 0 w 1187"/>
                  <a:gd name="T9" fmla="*/ 14 h 1520"/>
                  <a:gd name="T10" fmla="*/ 13 w 1187"/>
                  <a:gd name="T11" fmla="*/ 0 h 1520"/>
                  <a:gd name="T12" fmla="*/ 133 w 1187"/>
                  <a:gd name="T13" fmla="*/ 0 h 1520"/>
                  <a:gd name="T14" fmla="*/ 133 w 1187"/>
                  <a:gd name="T15" fmla="*/ 27 h 1520"/>
                  <a:gd name="T16" fmla="*/ 27 w 1187"/>
                  <a:gd name="T17" fmla="*/ 27 h 1520"/>
                  <a:gd name="T18" fmla="*/ 27 w 1187"/>
                  <a:gd name="T19" fmla="*/ 1494 h 1520"/>
                  <a:gd name="T20" fmla="*/ 1160 w 1187"/>
                  <a:gd name="T21" fmla="*/ 1494 h 1520"/>
                  <a:gd name="T22" fmla="*/ 1160 w 1187"/>
                  <a:gd name="T23" fmla="*/ 27 h 1520"/>
                  <a:gd name="T24" fmla="*/ 1053 w 1187"/>
                  <a:gd name="T25" fmla="*/ 27 h 1520"/>
                  <a:gd name="T26" fmla="*/ 1053 w 1187"/>
                  <a:gd name="T27" fmla="*/ 0 h 1520"/>
                  <a:gd name="T28" fmla="*/ 1173 w 1187"/>
                  <a:gd name="T29" fmla="*/ 0 h 1520"/>
                  <a:gd name="T30" fmla="*/ 1187 w 1187"/>
                  <a:gd name="T31" fmla="*/ 14 h 1520"/>
                  <a:gd name="T32" fmla="*/ 1187 w 1187"/>
                  <a:gd name="T33" fmla="*/ 1507 h 1520"/>
                  <a:gd name="T34" fmla="*/ 1173 w 1187"/>
                  <a:gd name="T3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7" h="1520">
                    <a:moveTo>
                      <a:pt x="1173" y="1520"/>
                    </a:moveTo>
                    <a:lnTo>
                      <a:pt x="1173" y="1520"/>
                    </a:lnTo>
                    <a:lnTo>
                      <a:pt x="13" y="1520"/>
                    </a:lnTo>
                    <a:cubicBezTo>
                      <a:pt x="6" y="1520"/>
                      <a:pt x="0" y="1514"/>
                      <a:pt x="0" y="1507"/>
                    </a:cubicBezTo>
                    <a:lnTo>
                      <a:pt x="0" y="14"/>
                    </a:lnTo>
                    <a:cubicBezTo>
                      <a:pt x="0" y="6"/>
                      <a:pt x="6" y="0"/>
                      <a:pt x="13" y="0"/>
                    </a:cubicBezTo>
                    <a:lnTo>
                      <a:pt x="133" y="0"/>
                    </a:lnTo>
                    <a:lnTo>
                      <a:pt x="133" y="27"/>
                    </a:lnTo>
                    <a:lnTo>
                      <a:pt x="27" y="27"/>
                    </a:lnTo>
                    <a:lnTo>
                      <a:pt x="27" y="1494"/>
                    </a:lnTo>
                    <a:lnTo>
                      <a:pt x="1160" y="1494"/>
                    </a:lnTo>
                    <a:lnTo>
                      <a:pt x="1160" y="27"/>
                    </a:lnTo>
                    <a:lnTo>
                      <a:pt x="1053" y="27"/>
                    </a:lnTo>
                    <a:lnTo>
                      <a:pt x="1053" y="0"/>
                    </a:lnTo>
                    <a:lnTo>
                      <a:pt x="1173" y="0"/>
                    </a:lnTo>
                    <a:cubicBezTo>
                      <a:pt x="1181" y="0"/>
                      <a:pt x="1187" y="6"/>
                      <a:pt x="1187" y="14"/>
                    </a:cubicBezTo>
                    <a:lnTo>
                      <a:pt x="1187" y="1507"/>
                    </a:lnTo>
                    <a:cubicBezTo>
                      <a:pt x="1187" y="1514"/>
                      <a:pt x="1181" y="1520"/>
                      <a:pt x="1173" y="1520"/>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726" name="Freeform 159">
                <a:extLst>
                  <a:ext uri="{FF2B5EF4-FFF2-40B4-BE49-F238E27FC236}">
                    <a16:creationId xmlns:a16="http://schemas.microsoft.com/office/drawing/2014/main" id="{F8AE9C84-A3DF-4665-B146-BA7D62BCD364}"/>
                  </a:ext>
                </a:extLst>
              </p:cNvPr>
              <p:cNvSpPr>
                <a:spLocks noEditPoints="1"/>
              </p:cNvSpPr>
              <p:nvPr/>
            </p:nvSpPr>
            <p:spPr bwMode="auto">
              <a:xfrm>
                <a:off x="5299" y="917"/>
                <a:ext cx="250" cy="91"/>
              </a:xfrm>
              <a:custGeom>
                <a:avLst/>
                <a:gdLst>
                  <a:gd name="T0" fmla="*/ 478 w 947"/>
                  <a:gd name="T1" fmla="*/ 122 h 344"/>
                  <a:gd name="T2" fmla="*/ 478 w 947"/>
                  <a:gd name="T3" fmla="*/ 122 h 344"/>
                  <a:gd name="T4" fmla="*/ 442 w 947"/>
                  <a:gd name="T5" fmla="*/ 158 h 344"/>
                  <a:gd name="T6" fmla="*/ 478 w 947"/>
                  <a:gd name="T7" fmla="*/ 194 h 344"/>
                  <a:gd name="T8" fmla="*/ 514 w 947"/>
                  <a:gd name="T9" fmla="*/ 158 h 344"/>
                  <a:gd name="T10" fmla="*/ 478 w 947"/>
                  <a:gd name="T11" fmla="*/ 122 h 344"/>
                  <a:gd name="T12" fmla="*/ 478 w 947"/>
                  <a:gd name="T13" fmla="*/ 220 h 344"/>
                  <a:gd name="T14" fmla="*/ 478 w 947"/>
                  <a:gd name="T15" fmla="*/ 220 h 344"/>
                  <a:gd name="T16" fmla="*/ 416 w 947"/>
                  <a:gd name="T17" fmla="*/ 158 h 344"/>
                  <a:gd name="T18" fmla="*/ 478 w 947"/>
                  <a:gd name="T19" fmla="*/ 95 h 344"/>
                  <a:gd name="T20" fmla="*/ 541 w 947"/>
                  <a:gd name="T21" fmla="*/ 158 h 344"/>
                  <a:gd name="T22" fmla="*/ 478 w 947"/>
                  <a:gd name="T23" fmla="*/ 220 h 344"/>
                  <a:gd name="T24" fmla="*/ 27 w 947"/>
                  <a:gd name="T25" fmla="*/ 317 h 344"/>
                  <a:gd name="T26" fmla="*/ 27 w 947"/>
                  <a:gd name="T27" fmla="*/ 317 h 344"/>
                  <a:gd name="T28" fmla="*/ 920 w 947"/>
                  <a:gd name="T29" fmla="*/ 317 h 344"/>
                  <a:gd name="T30" fmla="*/ 920 w 947"/>
                  <a:gd name="T31" fmla="*/ 227 h 344"/>
                  <a:gd name="T32" fmla="*/ 868 w 947"/>
                  <a:gd name="T33" fmla="*/ 184 h 344"/>
                  <a:gd name="T34" fmla="*/ 624 w 947"/>
                  <a:gd name="T35" fmla="*/ 184 h 344"/>
                  <a:gd name="T36" fmla="*/ 610 w 947"/>
                  <a:gd name="T37" fmla="*/ 171 h 344"/>
                  <a:gd name="T38" fmla="*/ 611 w 947"/>
                  <a:gd name="T39" fmla="*/ 169 h 344"/>
                  <a:gd name="T40" fmla="*/ 611 w 947"/>
                  <a:gd name="T41" fmla="*/ 161 h 344"/>
                  <a:gd name="T42" fmla="*/ 478 w 947"/>
                  <a:gd name="T43" fmla="*/ 27 h 344"/>
                  <a:gd name="T44" fmla="*/ 345 w 947"/>
                  <a:gd name="T45" fmla="*/ 161 h 344"/>
                  <a:gd name="T46" fmla="*/ 346 w 947"/>
                  <a:gd name="T47" fmla="*/ 170 h 344"/>
                  <a:gd name="T48" fmla="*/ 342 w 947"/>
                  <a:gd name="T49" fmla="*/ 180 h 344"/>
                  <a:gd name="T50" fmla="*/ 332 w 947"/>
                  <a:gd name="T51" fmla="*/ 184 h 344"/>
                  <a:gd name="T52" fmla="*/ 89 w 947"/>
                  <a:gd name="T53" fmla="*/ 184 h 344"/>
                  <a:gd name="T54" fmla="*/ 27 w 947"/>
                  <a:gd name="T55" fmla="*/ 227 h 344"/>
                  <a:gd name="T56" fmla="*/ 27 w 947"/>
                  <a:gd name="T57" fmla="*/ 317 h 344"/>
                  <a:gd name="T58" fmla="*/ 933 w 947"/>
                  <a:gd name="T59" fmla="*/ 344 h 344"/>
                  <a:gd name="T60" fmla="*/ 933 w 947"/>
                  <a:gd name="T61" fmla="*/ 344 h 344"/>
                  <a:gd name="T62" fmla="*/ 13 w 947"/>
                  <a:gd name="T63" fmla="*/ 344 h 344"/>
                  <a:gd name="T64" fmla="*/ 0 w 947"/>
                  <a:gd name="T65" fmla="*/ 331 h 344"/>
                  <a:gd name="T66" fmla="*/ 0 w 947"/>
                  <a:gd name="T67" fmla="*/ 227 h 344"/>
                  <a:gd name="T68" fmla="*/ 89 w 947"/>
                  <a:gd name="T69" fmla="*/ 157 h 344"/>
                  <a:gd name="T70" fmla="*/ 319 w 947"/>
                  <a:gd name="T71" fmla="*/ 157 h 344"/>
                  <a:gd name="T72" fmla="*/ 478 w 947"/>
                  <a:gd name="T73" fmla="*/ 0 h 344"/>
                  <a:gd name="T74" fmla="*/ 637 w 947"/>
                  <a:gd name="T75" fmla="*/ 157 h 344"/>
                  <a:gd name="T76" fmla="*/ 868 w 947"/>
                  <a:gd name="T77" fmla="*/ 157 h 344"/>
                  <a:gd name="T78" fmla="*/ 947 w 947"/>
                  <a:gd name="T79" fmla="*/ 227 h 344"/>
                  <a:gd name="T80" fmla="*/ 947 w 947"/>
                  <a:gd name="T81" fmla="*/ 331 h 344"/>
                  <a:gd name="T82" fmla="*/ 933 w 947"/>
                  <a:gd name="T8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7" h="344">
                    <a:moveTo>
                      <a:pt x="478" y="122"/>
                    </a:moveTo>
                    <a:lnTo>
                      <a:pt x="478" y="122"/>
                    </a:lnTo>
                    <a:cubicBezTo>
                      <a:pt x="458" y="122"/>
                      <a:pt x="442" y="138"/>
                      <a:pt x="442" y="158"/>
                    </a:cubicBezTo>
                    <a:cubicBezTo>
                      <a:pt x="442" y="178"/>
                      <a:pt x="458" y="194"/>
                      <a:pt x="478" y="194"/>
                    </a:cubicBezTo>
                    <a:cubicBezTo>
                      <a:pt x="498" y="194"/>
                      <a:pt x="514" y="178"/>
                      <a:pt x="514" y="158"/>
                    </a:cubicBezTo>
                    <a:cubicBezTo>
                      <a:pt x="514" y="138"/>
                      <a:pt x="498" y="122"/>
                      <a:pt x="478" y="122"/>
                    </a:cubicBezTo>
                    <a:close/>
                    <a:moveTo>
                      <a:pt x="478" y="220"/>
                    </a:moveTo>
                    <a:lnTo>
                      <a:pt x="478" y="220"/>
                    </a:lnTo>
                    <a:cubicBezTo>
                      <a:pt x="444" y="220"/>
                      <a:pt x="416" y="192"/>
                      <a:pt x="416" y="158"/>
                    </a:cubicBezTo>
                    <a:cubicBezTo>
                      <a:pt x="416" y="123"/>
                      <a:pt x="444" y="95"/>
                      <a:pt x="478" y="95"/>
                    </a:cubicBezTo>
                    <a:cubicBezTo>
                      <a:pt x="513" y="95"/>
                      <a:pt x="541" y="123"/>
                      <a:pt x="541" y="158"/>
                    </a:cubicBezTo>
                    <a:cubicBezTo>
                      <a:pt x="541" y="192"/>
                      <a:pt x="513" y="220"/>
                      <a:pt x="478" y="220"/>
                    </a:cubicBezTo>
                    <a:close/>
                    <a:moveTo>
                      <a:pt x="27" y="317"/>
                    </a:moveTo>
                    <a:lnTo>
                      <a:pt x="27" y="317"/>
                    </a:lnTo>
                    <a:lnTo>
                      <a:pt x="920" y="317"/>
                    </a:lnTo>
                    <a:lnTo>
                      <a:pt x="920" y="227"/>
                    </a:lnTo>
                    <a:cubicBezTo>
                      <a:pt x="920" y="199"/>
                      <a:pt x="893" y="184"/>
                      <a:pt x="868" y="184"/>
                    </a:cubicBezTo>
                    <a:lnTo>
                      <a:pt x="624" y="184"/>
                    </a:lnTo>
                    <a:cubicBezTo>
                      <a:pt x="616" y="184"/>
                      <a:pt x="610" y="178"/>
                      <a:pt x="610" y="171"/>
                    </a:cubicBezTo>
                    <a:cubicBezTo>
                      <a:pt x="610" y="170"/>
                      <a:pt x="611" y="169"/>
                      <a:pt x="611" y="169"/>
                    </a:cubicBezTo>
                    <a:cubicBezTo>
                      <a:pt x="611" y="167"/>
                      <a:pt x="611" y="162"/>
                      <a:pt x="611" y="161"/>
                    </a:cubicBezTo>
                    <a:cubicBezTo>
                      <a:pt x="611" y="87"/>
                      <a:pt x="551" y="27"/>
                      <a:pt x="478" y="27"/>
                    </a:cubicBezTo>
                    <a:cubicBezTo>
                      <a:pt x="405" y="27"/>
                      <a:pt x="345" y="87"/>
                      <a:pt x="345" y="161"/>
                    </a:cubicBezTo>
                    <a:cubicBezTo>
                      <a:pt x="345" y="164"/>
                      <a:pt x="346" y="170"/>
                      <a:pt x="346" y="170"/>
                    </a:cubicBezTo>
                    <a:cubicBezTo>
                      <a:pt x="346" y="174"/>
                      <a:pt x="344" y="177"/>
                      <a:pt x="342" y="180"/>
                    </a:cubicBezTo>
                    <a:cubicBezTo>
                      <a:pt x="339" y="182"/>
                      <a:pt x="336" y="184"/>
                      <a:pt x="332" y="184"/>
                    </a:cubicBezTo>
                    <a:lnTo>
                      <a:pt x="89" y="184"/>
                    </a:lnTo>
                    <a:cubicBezTo>
                      <a:pt x="59" y="184"/>
                      <a:pt x="27" y="202"/>
                      <a:pt x="27" y="227"/>
                    </a:cubicBezTo>
                    <a:lnTo>
                      <a:pt x="27" y="317"/>
                    </a:lnTo>
                    <a:close/>
                    <a:moveTo>
                      <a:pt x="933" y="344"/>
                    </a:moveTo>
                    <a:lnTo>
                      <a:pt x="933" y="344"/>
                    </a:lnTo>
                    <a:lnTo>
                      <a:pt x="13" y="344"/>
                    </a:lnTo>
                    <a:cubicBezTo>
                      <a:pt x="6" y="344"/>
                      <a:pt x="0" y="338"/>
                      <a:pt x="0" y="331"/>
                    </a:cubicBezTo>
                    <a:lnTo>
                      <a:pt x="0" y="227"/>
                    </a:lnTo>
                    <a:cubicBezTo>
                      <a:pt x="0" y="185"/>
                      <a:pt x="46" y="157"/>
                      <a:pt x="89" y="157"/>
                    </a:cubicBezTo>
                    <a:lnTo>
                      <a:pt x="319" y="157"/>
                    </a:lnTo>
                    <a:cubicBezTo>
                      <a:pt x="321" y="70"/>
                      <a:pt x="392" y="0"/>
                      <a:pt x="478" y="0"/>
                    </a:cubicBezTo>
                    <a:cubicBezTo>
                      <a:pt x="565" y="0"/>
                      <a:pt x="636" y="70"/>
                      <a:pt x="637" y="157"/>
                    </a:cubicBezTo>
                    <a:lnTo>
                      <a:pt x="868" y="157"/>
                    </a:lnTo>
                    <a:cubicBezTo>
                      <a:pt x="913" y="157"/>
                      <a:pt x="947" y="187"/>
                      <a:pt x="947" y="227"/>
                    </a:cubicBezTo>
                    <a:lnTo>
                      <a:pt x="947" y="331"/>
                    </a:lnTo>
                    <a:cubicBezTo>
                      <a:pt x="947" y="338"/>
                      <a:pt x="941" y="344"/>
                      <a:pt x="933" y="344"/>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727" name="Freeform 160">
                <a:extLst>
                  <a:ext uri="{FF2B5EF4-FFF2-40B4-BE49-F238E27FC236}">
                    <a16:creationId xmlns:a16="http://schemas.microsoft.com/office/drawing/2014/main" id="{32EC1CCB-F6F4-4CA5-ABAC-52CEF03BEE7C}"/>
                  </a:ext>
                </a:extLst>
              </p:cNvPr>
              <p:cNvSpPr>
                <a:spLocks noEditPoints="1"/>
              </p:cNvSpPr>
              <p:nvPr/>
            </p:nvSpPr>
            <p:spPr bwMode="auto">
              <a:xfrm>
                <a:off x="5366" y="1055"/>
                <a:ext cx="118" cy="119"/>
              </a:xfrm>
              <a:custGeom>
                <a:avLst/>
                <a:gdLst>
                  <a:gd name="T0" fmla="*/ 225 w 450"/>
                  <a:gd name="T1" fmla="*/ 27 h 450"/>
                  <a:gd name="T2" fmla="*/ 225 w 450"/>
                  <a:gd name="T3" fmla="*/ 27 h 450"/>
                  <a:gd name="T4" fmla="*/ 27 w 450"/>
                  <a:gd name="T5" fmla="*/ 225 h 450"/>
                  <a:gd name="T6" fmla="*/ 225 w 450"/>
                  <a:gd name="T7" fmla="*/ 423 h 450"/>
                  <a:gd name="T8" fmla="*/ 423 w 450"/>
                  <a:gd name="T9" fmla="*/ 225 h 450"/>
                  <a:gd name="T10" fmla="*/ 225 w 450"/>
                  <a:gd name="T11" fmla="*/ 27 h 450"/>
                  <a:gd name="T12" fmla="*/ 225 w 450"/>
                  <a:gd name="T13" fmla="*/ 450 h 450"/>
                  <a:gd name="T14" fmla="*/ 225 w 450"/>
                  <a:gd name="T15" fmla="*/ 450 h 450"/>
                  <a:gd name="T16" fmla="*/ 0 w 450"/>
                  <a:gd name="T17" fmla="*/ 225 h 450"/>
                  <a:gd name="T18" fmla="*/ 225 w 450"/>
                  <a:gd name="T19" fmla="*/ 0 h 450"/>
                  <a:gd name="T20" fmla="*/ 450 w 450"/>
                  <a:gd name="T21" fmla="*/ 225 h 450"/>
                  <a:gd name="T22" fmla="*/ 225 w 450"/>
                  <a:gd name="T2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450">
                    <a:moveTo>
                      <a:pt x="225" y="27"/>
                    </a:moveTo>
                    <a:lnTo>
                      <a:pt x="225" y="27"/>
                    </a:lnTo>
                    <a:cubicBezTo>
                      <a:pt x="116" y="27"/>
                      <a:pt x="27" y="116"/>
                      <a:pt x="27" y="225"/>
                    </a:cubicBezTo>
                    <a:cubicBezTo>
                      <a:pt x="27" y="334"/>
                      <a:pt x="116" y="423"/>
                      <a:pt x="225" y="423"/>
                    </a:cubicBezTo>
                    <a:cubicBezTo>
                      <a:pt x="334" y="423"/>
                      <a:pt x="423" y="334"/>
                      <a:pt x="423" y="225"/>
                    </a:cubicBezTo>
                    <a:cubicBezTo>
                      <a:pt x="423" y="116"/>
                      <a:pt x="334" y="27"/>
                      <a:pt x="225" y="27"/>
                    </a:cubicBezTo>
                    <a:close/>
                    <a:moveTo>
                      <a:pt x="225" y="450"/>
                    </a:moveTo>
                    <a:lnTo>
                      <a:pt x="225" y="450"/>
                    </a:lnTo>
                    <a:cubicBezTo>
                      <a:pt x="101" y="450"/>
                      <a:pt x="0" y="349"/>
                      <a:pt x="0" y="225"/>
                    </a:cubicBezTo>
                    <a:cubicBezTo>
                      <a:pt x="0" y="101"/>
                      <a:pt x="101" y="0"/>
                      <a:pt x="225" y="0"/>
                    </a:cubicBezTo>
                    <a:cubicBezTo>
                      <a:pt x="349" y="0"/>
                      <a:pt x="450" y="101"/>
                      <a:pt x="450" y="225"/>
                    </a:cubicBezTo>
                    <a:cubicBezTo>
                      <a:pt x="450" y="349"/>
                      <a:pt x="349" y="450"/>
                      <a:pt x="225" y="450"/>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728" name="Freeform 161">
                <a:extLst>
                  <a:ext uri="{FF2B5EF4-FFF2-40B4-BE49-F238E27FC236}">
                    <a16:creationId xmlns:a16="http://schemas.microsoft.com/office/drawing/2014/main" id="{72F654BF-ED77-4740-989F-6405140FE488}"/>
                  </a:ext>
                </a:extLst>
              </p:cNvPr>
              <p:cNvSpPr>
                <a:spLocks/>
              </p:cNvSpPr>
              <p:nvPr/>
            </p:nvSpPr>
            <p:spPr bwMode="auto">
              <a:xfrm>
                <a:off x="5396" y="1089"/>
                <a:ext cx="60" cy="49"/>
              </a:xfrm>
              <a:custGeom>
                <a:avLst/>
                <a:gdLst>
                  <a:gd name="T0" fmla="*/ 58 w 229"/>
                  <a:gd name="T1" fmla="*/ 185 h 185"/>
                  <a:gd name="T2" fmla="*/ 58 w 229"/>
                  <a:gd name="T3" fmla="*/ 185 h 185"/>
                  <a:gd name="T4" fmla="*/ 48 w 229"/>
                  <a:gd name="T5" fmla="*/ 181 h 185"/>
                  <a:gd name="T6" fmla="*/ 0 w 229"/>
                  <a:gd name="T7" fmla="*/ 133 h 185"/>
                  <a:gd name="T8" fmla="*/ 19 w 229"/>
                  <a:gd name="T9" fmla="*/ 114 h 185"/>
                  <a:gd name="T10" fmla="*/ 58 w 229"/>
                  <a:gd name="T11" fmla="*/ 153 h 185"/>
                  <a:gd name="T12" fmla="*/ 210 w 229"/>
                  <a:gd name="T13" fmla="*/ 0 h 185"/>
                  <a:gd name="T14" fmla="*/ 229 w 229"/>
                  <a:gd name="T15" fmla="*/ 19 h 185"/>
                  <a:gd name="T16" fmla="*/ 67 w 229"/>
                  <a:gd name="T17" fmla="*/ 181 h 185"/>
                  <a:gd name="T18" fmla="*/ 58 w 229"/>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5">
                    <a:moveTo>
                      <a:pt x="58" y="185"/>
                    </a:moveTo>
                    <a:lnTo>
                      <a:pt x="58" y="185"/>
                    </a:lnTo>
                    <a:cubicBezTo>
                      <a:pt x="54" y="185"/>
                      <a:pt x="51" y="184"/>
                      <a:pt x="48" y="181"/>
                    </a:cubicBezTo>
                    <a:lnTo>
                      <a:pt x="0" y="133"/>
                    </a:lnTo>
                    <a:lnTo>
                      <a:pt x="19" y="114"/>
                    </a:lnTo>
                    <a:lnTo>
                      <a:pt x="58" y="153"/>
                    </a:lnTo>
                    <a:lnTo>
                      <a:pt x="210" y="0"/>
                    </a:lnTo>
                    <a:lnTo>
                      <a:pt x="229" y="19"/>
                    </a:lnTo>
                    <a:lnTo>
                      <a:pt x="67" y="181"/>
                    </a:lnTo>
                    <a:cubicBezTo>
                      <a:pt x="64" y="184"/>
                      <a:pt x="61" y="185"/>
                      <a:pt x="58" y="185"/>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729" name="Freeform 162">
                <a:extLst>
                  <a:ext uri="{FF2B5EF4-FFF2-40B4-BE49-F238E27FC236}">
                    <a16:creationId xmlns:a16="http://schemas.microsoft.com/office/drawing/2014/main" id="{E37AF26E-D2F9-4438-876E-1595175B37C5}"/>
                  </a:ext>
                </a:extLst>
              </p:cNvPr>
              <p:cNvSpPr>
                <a:spLocks/>
              </p:cNvSpPr>
              <p:nvPr/>
            </p:nvSpPr>
            <p:spPr bwMode="auto">
              <a:xfrm>
                <a:off x="5355" y="1209"/>
                <a:ext cx="144" cy="7"/>
              </a:xfrm>
              <a:custGeom>
                <a:avLst/>
                <a:gdLst>
                  <a:gd name="T0" fmla="*/ 534 w 547"/>
                  <a:gd name="T1" fmla="*/ 27 h 27"/>
                  <a:gd name="T2" fmla="*/ 534 w 547"/>
                  <a:gd name="T3" fmla="*/ 27 h 27"/>
                  <a:gd name="T4" fmla="*/ 14 w 547"/>
                  <a:gd name="T5" fmla="*/ 27 h 27"/>
                  <a:gd name="T6" fmla="*/ 0 w 547"/>
                  <a:gd name="T7" fmla="*/ 13 h 27"/>
                  <a:gd name="T8" fmla="*/ 14 w 547"/>
                  <a:gd name="T9" fmla="*/ 0 h 27"/>
                  <a:gd name="T10" fmla="*/ 534 w 547"/>
                  <a:gd name="T11" fmla="*/ 0 h 27"/>
                  <a:gd name="T12" fmla="*/ 547 w 547"/>
                  <a:gd name="T13" fmla="*/ 13 h 27"/>
                  <a:gd name="T14" fmla="*/ 534 w 54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7" h="27">
                    <a:moveTo>
                      <a:pt x="534" y="27"/>
                    </a:moveTo>
                    <a:lnTo>
                      <a:pt x="534" y="27"/>
                    </a:lnTo>
                    <a:lnTo>
                      <a:pt x="14" y="27"/>
                    </a:lnTo>
                    <a:cubicBezTo>
                      <a:pt x="6" y="27"/>
                      <a:pt x="0" y="21"/>
                      <a:pt x="0" y="13"/>
                    </a:cubicBezTo>
                    <a:cubicBezTo>
                      <a:pt x="0" y="6"/>
                      <a:pt x="6" y="0"/>
                      <a:pt x="14" y="0"/>
                    </a:cubicBezTo>
                    <a:lnTo>
                      <a:pt x="534" y="0"/>
                    </a:lnTo>
                    <a:cubicBezTo>
                      <a:pt x="541" y="0"/>
                      <a:pt x="547" y="6"/>
                      <a:pt x="547" y="13"/>
                    </a:cubicBezTo>
                    <a:cubicBezTo>
                      <a:pt x="547" y="21"/>
                      <a:pt x="541" y="27"/>
                      <a:pt x="534"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730" name="Freeform 163">
                <a:extLst>
                  <a:ext uri="{FF2B5EF4-FFF2-40B4-BE49-F238E27FC236}">
                    <a16:creationId xmlns:a16="http://schemas.microsoft.com/office/drawing/2014/main" id="{F438849D-C08F-4D0C-9689-00D4E83279F3}"/>
                  </a:ext>
                </a:extLst>
              </p:cNvPr>
              <p:cNvSpPr>
                <a:spLocks/>
              </p:cNvSpPr>
              <p:nvPr/>
            </p:nvSpPr>
            <p:spPr bwMode="auto">
              <a:xfrm>
                <a:off x="5334" y="1261"/>
                <a:ext cx="183" cy="8"/>
              </a:xfrm>
              <a:custGeom>
                <a:avLst/>
                <a:gdLst>
                  <a:gd name="T0" fmla="*/ 680 w 694"/>
                  <a:gd name="T1" fmla="*/ 27 h 27"/>
                  <a:gd name="T2" fmla="*/ 680 w 694"/>
                  <a:gd name="T3" fmla="*/ 27 h 27"/>
                  <a:gd name="T4" fmla="*/ 14 w 694"/>
                  <a:gd name="T5" fmla="*/ 27 h 27"/>
                  <a:gd name="T6" fmla="*/ 0 w 694"/>
                  <a:gd name="T7" fmla="*/ 13 h 27"/>
                  <a:gd name="T8" fmla="*/ 14 w 694"/>
                  <a:gd name="T9" fmla="*/ 0 h 27"/>
                  <a:gd name="T10" fmla="*/ 680 w 694"/>
                  <a:gd name="T11" fmla="*/ 0 h 27"/>
                  <a:gd name="T12" fmla="*/ 694 w 694"/>
                  <a:gd name="T13" fmla="*/ 13 h 27"/>
                  <a:gd name="T14" fmla="*/ 680 w 69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4" h="27">
                    <a:moveTo>
                      <a:pt x="680" y="27"/>
                    </a:moveTo>
                    <a:lnTo>
                      <a:pt x="680" y="27"/>
                    </a:lnTo>
                    <a:lnTo>
                      <a:pt x="14" y="27"/>
                    </a:lnTo>
                    <a:cubicBezTo>
                      <a:pt x="6" y="27"/>
                      <a:pt x="0" y="21"/>
                      <a:pt x="0" y="13"/>
                    </a:cubicBezTo>
                    <a:cubicBezTo>
                      <a:pt x="0" y="6"/>
                      <a:pt x="6" y="0"/>
                      <a:pt x="14" y="0"/>
                    </a:cubicBezTo>
                    <a:lnTo>
                      <a:pt x="680" y="0"/>
                    </a:lnTo>
                    <a:cubicBezTo>
                      <a:pt x="688" y="0"/>
                      <a:pt x="694" y="6"/>
                      <a:pt x="694" y="13"/>
                    </a:cubicBezTo>
                    <a:cubicBezTo>
                      <a:pt x="694" y="21"/>
                      <a:pt x="688" y="27"/>
                      <a:pt x="680"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731" name="Freeform 164">
                <a:extLst>
                  <a:ext uri="{FF2B5EF4-FFF2-40B4-BE49-F238E27FC236}">
                    <a16:creationId xmlns:a16="http://schemas.microsoft.com/office/drawing/2014/main" id="{F07AC845-7D97-43FA-9901-CA3C39B0DE01}"/>
                  </a:ext>
                </a:extLst>
              </p:cNvPr>
              <p:cNvSpPr>
                <a:spLocks/>
              </p:cNvSpPr>
              <p:nvPr/>
            </p:nvSpPr>
            <p:spPr bwMode="auto">
              <a:xfrm>
                <a:off x="5359" y="1307"/>
                <a:ext cx="130" cy="7"/>
              </a:xfrm>
              <a:custGeom>
                <a:avLst/>
                <a:gdLst>
                  <a:gd name="T0" fmla="*/ 480 w 493"/>
                  <a:gd name="T1" fmla="*/ 27 h 27"/>
                  <a:gd name="T2" fmla="*/ 480 w 493"/>
                  <a:gd name="T3" fmla="*/ 27 h 27"/>
                  <a:gd name="T4" fmla="*/ 13 w 493"/>
                  <a:gd name="T5" fmla="*/ 27 h 27"/>
                  <a:gd name="T6" fmla="*/ 0 w 493"/>
                  <a:gd name="T7" fmla="*/ 14 h 27"/>
                  <a:gd name="T8" fmla="*/ 13 w 493"/>
                  <a:gd name="T9" fmla="*/ 0 h 27"/>
                  <a:gd name="T10" fmla="*/ 480 w 493"/>
                  <a:gd name="T11" fmla="*/ 0 h 27"/>
                  <a:gd name="T12" fmla="*/ 493 w 493"/>
                  <a:gd name="T13" fmla="*/ 14 h 27"/>
                  <a:gd name="T14" fmla="*/ 480 w 493"/>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27">
                    <a:moveTo>
                      <a:pt x="480" y="27"/>
                    </a:moveTo>
                    <a:lnTo>
                      <a:pt x="480" y="27"/>
                    </a:lnTo>
                    <a:lnTo>
                      <a:pt x="13" y="27"/>
                    </a:lnTo>
                    <a:cubicBezTo>
                      <a:pt x="5" y="27"/>
                      <a:pt x="0" y="21"/>
                      <a:pt x="0" y="14"/>
                    </a:cubicBezTo>
                    <a:cubicBezTo>
                      <a:pt x="0" y="6"/>
                      <a:pt x="5" y="0"/>
                      <a:pt x="13" y="0"/>
                    </a:cubicBezTo>
                    <a:lnTo>
                      <a:pt x="480" y="0"/>
                    </a:lnTo>
                    <a:cubicBezTo>
                      <a:pt x="487" y="0"/>
                      <a:pt x="493" y="6"/>
                      <a:pt x="493" y="14"/>
                    </a:cubicBezTo>
                    <a:cubicBezTo>
                      <a:pt x="493" y="21"/>
                      <a:pt x="487" y="27"/>
                      <a:pt x="480"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sp>
        <p:nvSpPr>
          <p:cNvPr id="732" name="Isosceles Triangle 731">
            <a:extLst>
              <a:ext uri="{FF2B5EF4-FFF2-40B4-BE49-F238E27FC236}">
                <a16:creationId xmlns:a16="http://schemas.microsoft.com/office/drawing/2014/main" id="{DB5A2F86-F4A7-4DB4-80B5-867C5CEBD70E}"/>
              </a:ext>
            </a:extLst>
          </p:cNvPr>
          <p:cNvSpPr/>
          <p:nvPr/>
        </p:nvSpPr>
        <p:spPr bwMode="auto">
          <a:xfrm flipV="1">
            <a:off x="4918459" y="1210042"/>
            <a:ext cx="1862204" cy="1275695"/>
          </a:xfrm>
          <a:prstGeom prst="triangle">
            <a:avLst/>
          </a:prstGeom>
          <a:gradFill flip="none" rotWithShape="1">
            <a:gsLst>
              <a:gs pos="0">
                <a:srgbClr val="FFFFFF">
                  <a:lumMod val="50000"/>
                  <a:alpha val="56000"/>
                </a:srgbClr>
              </a:gs>
              <a:gs pos="72000">
                <a:srgbClr val="E6E6E6"/>
              </a:gs>
              <a:gs pos="100000">
                <a:srgbClr val="E6E6E6">
                  <a:alpha val="0"/>
                </a:srgbClr>
              </a:gs>
            </a:gsLst>
            <a:lin ang="162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 </a:t>
            </a:r>
          </a:p>
        </p:txBody>
      </p:sp>
      <p:sp>
        <p:nvSpPr>
          <p:cNvPr id="733" name="TextBox 732">
            <a:extLst>
              <a:ext uri="{FF2B5EF4-FFF2-40B4-BE49-F238E27FC236}">
                <a16:creationId xmlns:a16="http://schemas.microsoft.com/office/drawing/2014/main" id="{E93903EE-DC59-4414-8EAE-34602A5517A1}"/>
              </a:ext>
            </a:extLst>
          </p:cNvPr>
          <p:cNvSpPr txBox="1"/>
          <p:nvPr/>
        </p:nvSpPr>
        <p:spPr>
          <a:xfrm>
            <a:off x="2021878" y="1893589"/>
            <a:ext cx="1704442" cy="464871"/>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r" defTabSz="878391" rtl="0" eaLnBrk="1" fontAlgn="auto" latinLnBrk="0" hangingPunct="1">
              <a:lnSpc>
                <a:spcPct val="90000"/>
              </a:lnSpc>
              <a:spcBef>
                <a:spcPts val="0"/>
              </a:spcBef>
              <a:spcAft>
                <a:spcPts val="0"/>
              </a:spcAft>
              <a:buClrTx/>
              <a:buSzTx/>
              <a:buFontTx/>
              <a:buNone/>
              <a:tabLst/>
              <a:defRPr/>
            </a:pPr>
            <a: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t>Employee &amp; Partner</a:t>
            </a:r>
            <a:b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br>
            <a: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t>Users and Roles</a:t>
            </a:r>
          </a:p>
        </p:txBody>
      </p:sp>
      <p:sp>
        <p:nvSpPr>
          <p:cNvPr id="734" name="TextBox 733">
            <a:extLst>
              <a:ext uri="{FF2B5EF4-FFF2-40B4-BE49-F238E27FC236}">
                <a16:creationId xmlns:a16="http://schemas.microsoft.com/office/drawing/2014/main" id="{DD688D07-AC60-4772-946A-0910FE4DB776}"/>
              </a:ext>
            </a:extLst>
          </p:cNvPr>
          <p:cNvSpPr txBox="1"/>
          <p:nvPr/>
        </p:nvSpPr>
        <p:spPr>
          <a:xfrm>
            <a:off x="1746499" y="2730849"/>
            <a:ext cx="1595310" cy="464871"/>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r" defTabSz="878391" rtl="0" eaLnBrk="1" fontAlgn="auto" latinLnBrk="0" hangingPunct="1">
              <a:lnSpc>
                <a:spcPct val="90000"/>
              </a:lnSpc>
              <a:spcBef>
                <a:spcPts val="0"/>
              </a:spcBef>
              <a:spcAft>
                <a:spcPts val="0"/>
              </a:spcAft>
              <a:buClrTx/>
              <a:buSzTx/>
              <a:buFontTx/>
              <a:buNone/>
              <a:tabLst/>
              <a:defRPr/>
            </a:pPr>
            <a: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t>Trusted &amp;</a:t>
            </a:r>
            <a:b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br>
            <a: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t>Compliant Devices</a:t>
            </a:r>
          </a:p>
        </p:txBody>
      </p:sp>
      <p:sp>
        <p:nvSpPr>
          <p:cNvPr id="735" name="TextBox 734">
            <a:extLst>
              <a:ext uri="{FF2B5EF4-FFF2-40B4-BE49-F238E27FC236}">
                <a16:creationId xmlns:a16="http://schemas.microsoft.com/office/drawing/2014/main" id="{72458D68-99C2-4AD9-B801-B71C36715F1B}"/>
              </a:ext>
            </a:extLst>
          </p:cNvPr>
          <p:cNvSpPr txBox="1"/>
          <p:nvPr/>
        </p:nvSpPr>
        <p:spPr>
          <a:xfrm>
            <a:off x="1914136" y="4525556"/>
            <a:ext cx="1404609" cy="472370"/>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r" defTabSz="878391" rtl="0" eaLnBrk="1" fontAlgn="auto" latinLnBrk="0" hangingPunct="1">
              <a:lnSpc>
                <a:spcPct val="90000"/>
              </a:lnSpc>
              <a:spcBef>
                <a:spcPts val="0"/>
              </a:spcBef>
              <a:spcAft>
                <a:spcPts val="0"/>
              </a:spcAft>
              <a:buClrTx/>
              <a:buSzTx/>
              <a:buFontTx/>
              <a:buNone/>
              <a:tabLst/>
              <a:defRPr/>
            </a:pPr>
            <a: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t>Physical &amp;</a:t>
            </a:r>
            <a:b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br>
            <a: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t>Virtual Location</a:t>
            </a:r>
          </a:p>
        </p:txBody>
      </p:sp>
      <p:sp>
        <p:nvSpPr>
          <p:cNvPr id="736" name="TextBox 735">
            <a:extLst>
              <a:ext uri="{FF2B5EF4-FFF2-40B4-BE49-F238E27FC236}">
                <a16:creationId xmlns:a16="http://schemas.microsoft.com/office/drawing/2014/main" id="{197C5D9D-2E49-4906-A427-03C1DB7B810C}"/>
              </a:ext>
            </a:extLst>
          </p:cNvPr>
          <p:cNvSpPr txBox="1"/>
          <p:nvPr/>
        </p:nvSpPr>
        <p:spPr>
          <a:xfrm>
            <a:off x="2406723" y="5315758"/>
            <a:ext cx="1215397" cy="464871"/>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r" defTabSz="878391" rtl="0" eaLnBrk="1" fontAlgn="auto" latinLnBrk="0" hangingPunct="1">
              <a:lnSpc>
                <a:spcPct val="90000"/>
              </a:lnSpc>
              <a:spcBef>
                <a:spcPts val="0"/>
              </a:spcBef>
              <a:spcAft>
                <a:spcPts val="0"/>
              </a:spcAft>
              <a:buClrTx/>
              <a:buSzTx/>
              <a:buFontTx/>
              <a:buNone/>
              <a:tabLst/>
              <a:defRPr/>
            </a:pPr>
            <a: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t>Client apps &amp;</a:t>
            </a:r>
            <a:b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br>
            <a:r>
              <a:rPr kumimoji="0" lang="en-US" sz="1345" b="0" i="0" u="none" strike="noStrike" kern="100" cap="none" spc="0" normalizeH="0" baseline="0" noProof="0">
                <a:ln>
                  <a:noFill/>
                </a:ln>
                <a:solidFill>
                  <a:srgbClr val="353535"/>
                </a:solidFill>
                <a:effectLst/>
                <a:uLnTx/>
                <a:uFillTx/>
                <a:latin typeface="Segoe UI"/>
                <a:ea typeface="ＭＳ Ｐゴシック" charset="0"/>
                <a:cs typeface="+mn-cs"/>
              </a:rPr>
              <a:t>Auth Method</a:t>
            </a:r>
          </a:p>
        </p:txBody>
      </p:sp>
      <p:grpSp>
        <p:nvGrpSpPr>
          <p:cNvPr id="737" name="User">
            <a:extLst>
              <a:ext uri="{FF2B5EF4-FFF2-40B4-BE49-F238E27FC236}">
                <a16:creationId xmlns:a16="http://schemas.microsoft.com/office/drawing/2014/main" id="{D5A42E8B-6A2F-4025-9378-E617D6075FAB}"/>
              </a:ext>
            </a:extLst>
          </p:cNvPr>
          <p:cNvGrpSpPr/>
          <p:nvPr/>
        </p:nvGrpSpPr>
        <p:grpSpPr>
          <a:xfrm>
            <a:off x="1925292" y="3384146"/>
            <a:ext cx="986141" cy="986141"/>
            <a:chOff x="458079" y="2826567"/>
            <a:chExt cx="1006058" cy="1006058"/>
          </a:xfrm>
        </p:grpSpPr>
        <p:sp>
          <p:nvSpPr>
            <p:cNvPr id="738" name="Oval 737">
              <a:extLst>
                <a:ext uri="{FF2B5EF4-FFF2-40B4-BE49-F238E27FC236}">
                  <a16:creationId xmlns:a16="http://schemas.microsoft.com/office/drawing/2014/main" id="{A2B5592C-11EF-4447-B230-7E00959967D8}"/>
                </a:ext>
              </a:extLst>
            </p:cNvPr>
            <p:cNvSpPr/>
            <p:nvPr/>
          </p:nvSpPr>
          <p:spPr bwMode="auto">
            <a:xfrm>
              <a:off x="458079" y="2826567"/>
              <a:ext cx="1006058" cy="1006058"/>
            </a:xfrm>
            <a:prstGeom prst="ellipse">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371"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739" name="Group 738">
              <a:extLst>
                <a:ext uri="{FF2B5EF4-FFF2-40B4-BE49-F238E27FC236}">
                  <a16:creationId xmlns:a16="http://schemas.microsoft.com/office/drawing/2014/main" id="{C88E5334-812A-48CB-A79A-6602866C7276}"/>
                </a:ext>
              </a:extLst>
            </p:cNvPr>
            <p:cNvGrpSpPr/>
            <p:nvPr/>
          </p:nvGrpSpPr>
          <p:grpSpPr>
            <a:xfrm>
              <a:off x="619199" y="3053561"/>
              <a:ext cx="683818" cy="552071"/>
              <a:chOff x="1124660" y="2438555"/>
              <a:chExt cx="1323363" cy="1068399"/>
            </a:xfrm>
          </p:grpSpPr>
          <p:sp>
            <p:nvSpPr>
              <p:cNvPr id="740" name="Freeform 5">
                <a:extLst>
                  <a:ext uri="{FF2B5EF4-FFF2-40B4-BE49-F238E27FC236}">
                    <a16:creationId xmlns:a16="http://schemas.microsoft.com/office/drawing/2014/main" id="{028B96B1-F307-4D2A-864B-6894C68557D9}"/>
                  </a:ext>
                </a:extLst>
              </p:cNvPr>
              <p:cNvSpPr>
                <a:spLocks noEditPoints="1"/>
              </p:cNvSpPr>
              <p:nvPr/>
            </p:nvSpPr>
            <p:spPr bwMode="auto">
              <a:xfrm>
                <a:off x="1610118" y="2948250"/>
                <a:ext cx="837905" cy="558704"/>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222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a:ea typeface="+mn-ea"/>
                  <a:cs typeface="+mn-cs"/>
                </a:endParaRPr>
              </a:p>
            </p:txBody>
          </p:sp>
          <p:grpSp>
            <p:nvGrpSpPr>
              <p:cNvPr id="741" name="Group 740">
                <a:extLst>
                  <a:ext uri="{FF2B5EF4-FFF2-40B4-BE49-F238E27FC236}">
                    <a16:creationId xmlns:a16="http://schemas.microsoft.com/office/drawing/2014/main" id="{324AF7DF-D41F-492F-A2DC-2D3FC8EAC39F}"/>
                  </a:ext>
                </a:extLst>
              </p:cNvPr>
              <p:cNvGrpSpPr/>
              <p:nvPr/>
            </p:nvGrpSpPr>
            <p:grpSpPr>
              <a:xfrm>
                <a:off x="1124660" y="2438555"/>
                <a:ext cx="593820" cy="706058"/>
                <a:chOff x="6447047" y="5804307"/>
                <a:chExt cx="414034" cy="492291"/>
              </a:xfrm>
            </p:grpSpPr>
            <p:sp>
              <p:nvSpPr>
                <p:cNvPr id="742" name="Freeform 9">
                  <a:extLst>
                    <a:ext uri="{FF2B5EF4-FFF2-40B4-BE49-F238E27FC236}">
                      <a16:creationId xmlns:a16="http://schemas.microsoft.com/office/drawing/2014/main" id="{4C59FC99-C638-4C98-934F-1CD6EF9EEC27}"/>
                    </a:ext>
                  </a:extLst>
                </p:cNvPr>
                <p:cNvSpPr>
                  <a:spLocks/>
                </p:cNvSpPr>
                <p:nvPr/>
              </p:nvSpPr>
              <p:spPr bwMode="auto">
                <a:xfrm>
                  <a:off x="6447047" y="6094541"/>
                  <a:ext cx="414034" cy="202057"/>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90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sp>
              <p:nvSpPr>
                <p:cNvPr id="743" name="Oval 742">
                  <a:extLst>
                    <a:ext uri="{FF2B5EF4-FFF2-40B4-BE49-F238E27FC236}">
                      <a16:creationId xmlns:a16="http://schemas.microsoft.com/office/drawing/2014/main" id="{6DE80144-E0A9-4DC5-9C29-99F4EC88B450}"/>
                    </a:ext>
                  </a:extLst>
                </p:cNvPr>
                <p:cNvSpPr>
                  <a:spLocks noChangeArrowheads="1"/>
                </p:cNvSpPr>
                <p:nvPr/>
              </p:nvSpPr>
              <p:spPr bwMode="auto">
                <a:xfrm>
                  <a:off x="6507270" y="5804307"/>
                  <a:ext cx="293587" cy="290228"/>
                </a:xfrm>
                <a:prstGeom prst="ellipse">
                  <a:avLst/>
                </a:prstGeom>
                <a:noFill/>
                <a:ln w="19050" cap="flat">
                  <a:solidFill>
                    <a:srgbClr val="FFFFFF"/>
                  </a:solidFill>
                  <a:prstDash val="solid"/>
                  <a:miter lim="800000"/>
                  <a:headEnd/>
                  <a:tailEnd/>
                </a:ln>
              </p:spPr>
              <p:txBody>
                <a:bodyPr vert="horz" wrap="square" lIns="91414" tIns="45706" rIns="91414" bIns="45706"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a:ea typeface="+mn-ea"/>
                    <a:cs typeface="+mn-cs"/>
                  </a:endParaRPr>
                </a:p>
              </p:txBody>
            </p:sp>
          </p:grpSp>
        </p:grpSp>
      </p:grpSp>
      <p:sp>
        <p:nvSpPr>
          <p:cNvPr id="745" name="Conditions">
            <a:extLst>
              <a:ext uri="{FF2B5EF4-FFF2-40B4-BE49-F238E27FC236}">
                <a16:creationId xmlns:a16="http://schemas.microsoft.com/office/drawing/2014/main" id="{267E88CB-D249-4635-A796-9AFD742814D9}"/>
              </a:ext>
            </a:extLst>
          </p:cNvPr>
          <p:cNvSpPr/>
          <p:nvPr/>
        </p:nvSpPr>
        <p:spPr>
          <a:xfrm>
            <a:off x="3300392" y="1057859"/>
            <a:ext cx="1504899" cy="411844"/>
          </a:xfrm>
          <a:prstGeom prst="rect">
            <a:avLst/>
          </a:prstGeom>
        </p:spPr>
        <p:txBody>
          <a:bodyPr wrap="none">
            <a:spAutoFit/>
          </a:bodyPr>
          <a:lstStyle/>
          <a:p>
            <a:pPr marL="0" marR="0" lvl="0" indent="0" algn="ctr" defTabSz="878391" rtl="0" eaLnBrk="1" fontAlgn="auto" latinLnBrk="0" hangingPunct="1">
              <a:lnSpc>
                <a:spcPct val="90000"/>
              </a:lnSpc>
              <a:spcBef>
                <a:spcPts val="0"/>
              </a:spcBef>
              <a:spcAft>
                <a:spcPts val="0"/>
              </a:spcAft>
              <a:buClrTx/>
              <a:buSzTx/>
              <a:buFontTx/>
              <a:buNone/>
              <a:tabLst/>
              <a:defRPr/>
            </a:pPr>
            <a:r>
              <a:rPr kumimoji="0" lang="en-US" sz="2307" b="0" i="0" u="none" strike="noStrike" kern="0" cap="none" spc="-68" normalizeH="0" baseline="0" noProof="0">
                <a:ln>
                  <a:noFill/>
                </a:ln>
                <a:solidFill>
                  <a:srgbClr val="353535"/>
                </a:solidFill>
                <a:effectLst/>
                <a:uLnTx/>
                <a:uFillTx/>
                <a:latin typeface="Segoe UI"/>
                <a:ea typeface="ＭＳ Ｐゴシック" charset="0"/>
                <a:cs typeface="Segoe UI Semibold" panose="020B0702040204020203" pitchFamily="34" charset="0"/>
              </a:rPr>
              <a:t>Conditions</a:t>
            </a:r>
          </a:p>
        </p:txBody>
      </p:sp>
      <p:grpSp>
        <p:nvGrpSpPr>
          <p:cNvPr id="746" name="Group 745">
            <a:extLst>
              <a:ext uri="{FF2B5EF4-FFF2-40B4-BE49-F238E27FC236}">
                <a16:creationId xmlns:a16="http://schemas.microsoft.com/office/drawing/2014/main" id="{0CDCBF53-3035-4775-A5C8-1DC6E6EE403D}"/>
              </a:ext>
            </a:extLst>
          </p:cNvPr>
          <p:cNvGrpSpPr/>
          <p:nvPr/>
        </p:nvGrpSpPr>
        <p:grpSpPr>
          <a:xfrm>
            <a:off x="4045130" y="1954207"/>
            <a:ext cx="3857355" cy="3852242"/>
            <a:chOff x="2873757" y="1463979"/>
            <a:chExt cx="3935261" cy="3930044"/>
          </a:xfrm>
        </p:grpSpPr>
        <p:sp>
          <p:nvSpPr>
            <p:cNvPr id="747" name="Freeform: Shape 746">
              <a:extLst>
                <a:ext uri="{FF2B5EF4-FFF2-40B4-BE49-F238E27FC236}">
                  <a16:creationId xmlns:a16="http://schemas.microsoft.com/office/drawing/2014/main" id="{39BA4B1E-034C-472A-B6AB-CFA5DCAC5644}"/>
                </a:ext>
              </a:extLst>
            </p:cNvPr>
            <p:cNvSpPr/>
            <p:nvPr/>
          </p:nvSpPr>
          <p:spPr bwMode="auto">
            <a:xfrm>
              <a:off x="6080484" y="2489200"/>
              <a:ext cx="728534" cy="1892300"/>
            </a:xfrm>
            <a:custGeom>
              <a:avLst/>
              <a:gdLst>
                <a:gd name="connsiteX0" fmla="*/ 542325 w 728534"/>
                <a:gd name="connsiteY0" fmla="*/ 0 h 1932398"/>
                <a:gd name="connsiteX1" fmla="*/ 567747 w 728534"/>
                <a:gd name="connsiteY1" fmla="*/ 64118 h 1932398"/>
                <a:gd name="connsiteX2" fmla="*/ 728534 w 728534"/>
                <a:gd name="connsiteY2" fmla="*/ 977107 h 1932398"/>
                <a:gd name="connsiteX3" fmla="*/ 567747 w 728534"/>
                <a:gd name="connsiteY3" fmla="*/ 1890097 h 1932398"/>
                <a:gd name="connsiteX4" fmla="*/ 550975 w 728534"/>
                <a:gd name="connsiteY4" fmla="*/ 1932398 h 1932398"/>
                <a:gd name="connsiteX5" fmla="*/ 518993 w 728534"/>
                <a:gd name="connsiteY5" fmla="*/ 1886246 h 1932398"/>
                <a:gd name="connsiteX6" fmla="*/ 128515 w 728534"/>
                <a:gd name="connsiteY6" fmla="*/ 1650916 h 1932398"/>
                <a:gd name="connsiteX7" fmla="*/ 0 w 728534"/>
                <a:gd name="connsiteY7" fmla="*/ 1637961 h 1932398"/>
                <a:gd name="connsiteX8" fmla="*/ 0 w 728534"/>
                <a:gd name="connsiteY8" fmla="*/ 281954 h 1932398"/>
                <a:gd name="connsiteX9" fmla="*/ 128515 w 728534"/>
                <a:gd name="connsiteY9" fmla="*/ 268998 h 1932398"/>
                <a:gd name="connsiteX10" fmla="*/ 518993 w 728534"/>
                <a:gd name="connsiteY10" fmla="*/ 33669 h 193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34" h="1932398">
                  <a:moveTo>
                    <a:pt x="542325" y="0"/>
                  </a:moveTo>
                  <a:lnTo>
                    <a:pt x="567747" y="64118"/>
                  </a:lnTo>
                  <a:cubicBezTo>
                    <a:pt x="672844" y="353168"/>
                    <a:pt x="728534" y="661686"/>
                    <a:pt x="728534" y="977107"/>
                  </a:cubicBezTo>
                  <a:cubicBezTo>
                    <a:pt x="728534" y="1292528"/>
                    <a:pt x="672844" y="1601047"/>
                    <a:pt x="567747" y="1890097"/>
                  </a:cubicBezTo>
                  <a:lnTo>
                    <a:pt x="550975" y="1932398"/>
                  </a:lnTo>
                  <a:lnTo>
                    <a:pt x="518993" y="1886246"/>
                  </a:lnTo>
                  <a:cubicBezTo>
                    <a:pt x="421286" y="1767853"/>
                    <a:pt x="284566" y="1682849"/>
                    <a:pt x="128515" y="1650916"/>
                  </a:cubicBezTo>
                  <a:lnTo>
                    <a:pt x="0" y="1637961"/>
                  </a:lnTo>
                  <a:lnTo>
                    <a:pt x="0" y="281954"/>
                  </a:lnTo>
                  <a:lnTo>
                    <a:pt x="128515" y="268998"/>
                  </a:lnTo>
                  <a:cubicBezTo>
                    <a:pt x="284566" y="237066"/>
                    <a:pt x="421286" y="152062"/>
                    <a:pt x="518993" y="33669"/>
                  </a:cubicBezTo>
                  <a:close/>
                </a:path>
              </a:pathLst>
            </a:cu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48" name="Oval 747">
              <a:extLst>
                <a:ext uri="{FF2B5EF4-FFF2-40B4-BE49-F238E27FC236}">
                  <a16:creationId xmlns:a16="http://schemas.microsoft.com/office/drawing/2014/main" id="{6610EC9A-B797-40EE-BB27-8F3C49E87A03}"/>
                </a:ext>
              </a:extLst>
            </p:cNvPr>
            <p:cNvSpPr/>
            <p:nvPr/>
          </p:nvSpPr>
          <p:spPr bwMode="auto">
            <a:xfrm>
              <a:off x="2873757" y="1463979"/>
              <a:ext cx="3930268" cy="3930044"/>
            </a:xfrm>
            <a:prstGeom prst="ellipse">
              <a:avLst/>
            </a:prstGeom>
            <a:noFill/>
            <a:ln w="228600" cap="flat" cmpd="sng" algn="ctr">
              <a:solidFill>
                <a:srgbClr val="0078D7"/>
              </a:solidFill>
              <a:prstDash val="solid"/>
              <a:headEnd type="none"/>
              <a:tailEnd type="none"/>
            </a:ln>
            <a:effectLst/>
          </p:spPr>
          <p:txBody>
            <a:bodyPr rot="0" spcFirstLastPara="0" vertOverflow="overflow" horzOverflow="overflow" vert="horz" wrap="square" lIns="172281" tIns="137825" rIns="172281" bIns="137825" numCol="1" spcCol="0" rtlCol="0" fromWordArt="0" anchor="ctr"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1537"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49" name="Oval 748">
              <a:extLst>
                <a:ext uri="{FF2B5EF4-FFF2-40B4-BE49-F238E27FC236}">
                  <a16:creationId xmlns:a16="http://schemas.microsoft.com/office/drawing/2014/main" id="{BAD46A83-FC7F-4128-BF7C-0DE5F9C46E87}"/>
                </a:ext>
              </a:extLst>
            </p:cNvPr>
            <p:cNvSpPr/>
            <p:nvPr/>
          </p:nvSpPr>
          <p:spPr bwMode="auto">
            <a:xfrm>
              <a:off x="5312236" y="2759381"/>
              <a:ext cx="1339238" cy="1339238"/>
            </a:xfrm>
            <a:prstGeom prst="ellipse">
              <a:avLst/>
            </a:prstGeom>
            <a:solidFill>
              <a:srgbClr val="0078D7"/>
            </a:solidFill>
            <a:ln w="19050" cap="rnd" cmpd="sng" algn="ctr">
              <a:solidFill>
                <a:srgbClr val="00B0F0"/>
              </a:solidFill>
              <a:prstDash val="sysDot"/>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371"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grpSp>
          <p:nvGrpSpPr>
            <p:cNvPr id="750" name="Group 749">
              <a:extLst>
                <a:ext uri="{FF2B5EF4-FFF2-40B4-BE49-F238E27FC236}">
                  <a16:creationId xmlns:a16="http://schemas.microsoft.com/office/drawing/2014/main" id="{9F5ADC23-22FD-43FC-9B80-989082730359}"/>
                </a:ext>
              </a:extLst>
            </p:cNvPr>
            <p:cNvGrpSpPr/>
            <p:nvPr/>
          </p:nvGrpSpPr>
          <p:grpSpPr>
            <a:xfrm rot="7443536">
              <a:off x="3418347" y="3378043"/>
              <a:ext cx="1407673" cy="1932398"/>
              <a:chOff x="5553745" y="2621551"/>
              <a:chExt cx="1407673" cy="1932398"/>
            </a:xfrm>
          </p:grpSpPr>
          <p:sp>
            <p:nvSpPr>
              <p:cNvPr id="754" name="Freeform: Shape 753">
                <a:extLst>
                  <a:ext uri="{FF2B5EF4-FFF2-40B4-BE49-F238E27FC236}">
                    <a16:creationId xmlns:a16="http://schemas.microsoft.com/office/drawing/2014/main" id="{2A6F5800-68BF-4D30-A006-6898027A9DC9}"/>
                  </a:ext>
                </a:extLst>
              </p:cNvPr>
              <p:cNvSpPr/>
              <p:nvPr/>
            </p:nvSpPr>
            <p:spPr bwMode="auto">
              <a:xfrm>
                <a:off x="6232884" y="2621551"/>
                <a:ext cx="728534" cy="1932398"/>
              </a:xfrm>
              <a:custGeom>
                <a:avLst/>
                <a:gdLst>
                  <a:gd name="connsiteX0" fmla="*/ 542325 w 728534"/>
                  <a:gd name="connsiteY0" fmla="*/ 0 h 1932398"/>
                  <a:gd name="connsiteX1" fmla="*/ 567747 w 728534"/>
                  <a:gd name="connsiteY1" fmla="*/ 64118 h 1932398"/>
                  <a:gd name="connsiteX2" fmla="*/ 728534 w 728534"/>
                  <a:gd name="connsiteY2" fmla="*/ 977107 h 1932398"/>
                  <a:gd name="connsiteX3" fmla="*/ 567747 w 728534"/>
                  <a:gd name="connsiteY3" fmla="*/ 1890097 h 1932398"/>
                  <a:gd name="connsiteX4" fmla="*/ 550975 w 728534"/>
                  <a:gd name="connsiteY4" fmla="*/ 1932398 h 1932398"/>
                  <a:gd name="connsiteX5" fmla="*/ 518993 w 728534"/>
                  <a:gd name="connsiteY5" fmla="*/ 1886246 h 1932398"/>
                  <a:gd name="connsiteX6" fmla="*/ 128515 w 728534"/>
                  <a:gd name="connsiteY6" fmla="*/ 1650916 h 1932398"/>
                  <a:gd name="connsiteX7" fmla="*/ 0 w 728534"/>
                  <a:gd name="connsiteY7" fmla="*/ 1637961 h 1932398"/>
                  <a:gd name="connsiteX8" fmla="*/ 0 w 728534"/>
                  <a:gd name="connsiteY8" fmla="*/ 281954 h 1932398"/>
                  <a:gd name="connsiteX9" fmla="*/ 128515 w 728534"/>
                  <a:gd name="connsiteY9" fmla="*/ 268998 h 1932398"/>
                  <a:gd name="connsiteX10" fmla="*/ 518993 w 728534"/>
                  <a:gd name="connsiteY10" fmla="*/ 33669 h 193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34" h="1932398">
                    <a:moveTo>
                      <a:pt x="542325" y="0"/>
                    </a:moveTo>
                    <a:lnTo>
                      <a:pt x="567747" y="64118"/>
                    </a:lnTo>
                    <a:cubicBezTo>
                      <a:pt x="672844" y="353168"/>
                      <a:pt x="728534" y="661686"/>
                      <a:pt x="728534" y="977107"/>
                    </a:cubicBezTo>
                    <a:cubicBezTo>
                      <a:pt x="728534" y="1292528"/>
                      <a:pt x="672844" y="1601047"/>
                      <a:pt x="567747" y="1890097"/>
                    </a:cubicBezTo>
                    <a:lnTo>
                      <a:pt x="550975" y="1932398"/>
                    </a:lnTo>
                    <a:lnTo>
                      <a:pt x="518993" y="1886246"/>
                    </a:lnTo>
                    <a:cubicBezTo>
                      <a:pt x="421286" y="1767853"/>
                      <a:pt x="284566" y="1682849"/>
                      <a:pt x="128515" y="1650916"/>
                    </a:cubicBezTo>
                    <a:lnTo>
                      <a:pt x="0" y="1637961"/>
                    </a:lnTo>
                    <a:lnTo>
                      <a:pt x="0" y="281954"/>
                    </a:lnTo>
                    <a:lnTo>
                      <a:pt x="128515" y="268998"/>
                    </a:lnTo>
                    <a:cubicBezTo>
                      <a:pt x="284566" y="237066"/>
                      <a:pt x="421286" y="152062"/>
                      <a:pt x="518993" y="33669"/>
                    </a:cubicBezTo>
                    <a:close/>
                  </a:path>
                </a:pathLst>
              </a:cu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55" name="Oval 754">
                <a:extLst>
                  <a:ext uri="{FF2B5EF4-FFF2-40B4-BE49-F238E27FC236}">
                    <a16:creationId xmlns:a16="http://schemas.microsoft.com/office/drawing/2014/main" id="{9CE1B58E-D021-46E9-B5D7-1901676A88A3}"/>
                  </a:ext>
                </a:extLst>
              </p:cNvPr>
              <p:cNvSpPr/>
              <p:nvPr/>
            </p:nvSpPr>
            <p:spPr bwMode="auto">
              <a:xfrm>
                <a:off x="5553745" y="2911781"/>
                <a:ext cx="1339238" cy="1339238"/>
              </a:xfrm>
              <a:prstGeom prst="ellipse">
                <a:avLst/>
              </a:prstGeom>
              <a:solidFill>
                <a:srgbClr val="0078D7"/>
              </a:solidFill>
              <a:ln w="19050" cap="rnd" cmpd="sng" algn="ctr">
                <a:solidFill>
                  <a:srgbClr val="00B0F0"/>
                </a:solidFill>
                <a:prstDash val="sysDot"/>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371"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751" name="Group 750">
              <a:extLst>
                <a:ext uri="{FF2B5EF4-FFF2-40B4-BE49-F238E27FC236}">
                  <a16:creationId xmlns:a16="http://schemas.microsoft.com/office/drawing/2014/main" id="{D1FC3C2C-D613-4FB5-8CD2-666B51C749FA}"/>
                </a:ext>
              </a:extLst>
            </p:cNvPr>
            <p:cNvGrpSpPr/>
            <p:nvPr/>
          </p:nvGrpSpPr>
          <p:grpSpPr>
            <a:xfrm rot="14861745">
              <a:off x="3691207" y="1366766"/>
              <a:ext cx="1407673" cy="1932398"/>
              <a:chOff x="5553745" y="2621551"/>
              <a:chExt cx="1407673" cy="1932398"/>
            </a:xfrm>
          </p:grpSpPr>
          <p:sp>
            <p:nvSpPr>
              <p:cNvPr id="752" name="Freeform: Shape 751">
                <a:extLst>
                  <a:ext uri="{FF2B5EF4-FFF2-40B4-BE49-F238E27FC236}">
                    <a16:creationId xmlns:a16="http://schemas.microsoft.com/office/drawing/2014/main" id="{1A5AFBEF-2935-4CC4-87A0-4DD96E0DE394}"/>
                  </a:ext>
                </a:extLst>
              </p:cNvPr>
              <p:cNvSpPr/>
              <p:nvPr/>
            </p:nvSpPr>
            <p:spPr bwMode="auto">
              <a:xfrm>
                <a:off x="6232884" y="2621551"/>
                <a:ext cx="728534" cy="1932398"/>
              </a:xfrm>
              <a:custGeom>
                <a:avLst/>
                <a:gdLst>
                  <a:gd name="connsiteX0" fmla="*/ 542325 w 728534"/>
                  <a:gd name="connsiteY0" fmla="*/ 0 h 1932398"/>
                  <a:gd name="connsiteX1" fmla="*/ 567747 w 728534"/>
                  <a:gd name="connsiteY1" fmla="*/ 64118 h 1932398"/>
                  <a:gd name="connsiteX2" fmla="*/ 728534 w 728534"/>
                  <a:gd name="connsiteY2" fmla="*/ 977107 h 1932398"/>
                  <a:gd name="connsiteX3" fmla="*/ 567747 w 728534"/>
                  <a:gd name="connsiteY3" fmla="*/ 1890097 h 1932398"/>
                  <a:gd name="connsiteX4" fmla="*/ 550975 w 728534"/>
                  <a:gd name="connsiteY4" fmla="*/ 1932398 h 1932398"/>
                  <a:gd name="connsiteX5" fmla="*/ 518993 w 728534"/>
                  <a:gd name="connsiteY5" fmla="*/ 1886246 h 1932398"/>
                  <a:gd name="connsiteX6" fmla="*/ 128515 w 728534"/>
                  <a:gd name="connsiteY6" fmla="*/ 1650916 h 1932398"/>
                  <a:gd name="connsiteX7" fmla="*/ 0 w 728534"/>
                  <a:gd name="connsiteY7" fmla="*/ 1637961 h 1932398"/>
                  <a:gd name="connsiteX8" fmla="*/ 0 w 728534"/>
                  <a:gd name="connsiteY8" fmla="*/ 281954 h 1932398"/>
                  <a:gd name="connsiteX9" fmla="*/ 128515 w 728534"/>
                  <a:gd name="connsiteY9" fmla="*/ 268998 h 1932398"/>
                  <a:gd name="connsiteX10" fmla="*/ 518993 w 728534"/>
                  <a:gd name="connsiteY10" fmla="*/ 33669 h 193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34" h="1932398">
                    <a:moveTo>
                      <a:pt x="542325" y="0"/>
                    </a:moveTo>
                    <a:lnTo>
                      <a:pt x="567747" y="64118"/>
                    </a:lnTo>
                    <a:cubicBezTo>
                      <a:pt x="672844" y="353168"/>
                      <a:pt x="728534" y="661686"/>
                      <a:pt x="728534" y="977107"/>
                    </a:cubicBezTo>
                    <a:cubicBezTo>
                      <a:pt x="728534" y="1292528"/>
                      <a:pt x="672844" y="1601047"/>
                      <a:pt x="567747" y="1890097"/>
                    </a:cubicBezTo>
                    <a:lnTo>
                      <a:pt x="550975" y="1932398"/>
                    </a:lnTo>
                    <a:lnTo>
                      <a:pt x="518993" y="1886246"/>
                    </a:lnTo>
                    <a:cubicBezTo>
                      <a:pt x="421286" y="1767853"/>
                      <a:pt x="284566" y="1682849"/>
                      <a:pt x="128515" y="1650916"/>
                    </a:cubicBezTo>
                    <a:lnTo>
                      <a:pt x="0" y="1637961"/>
                    </a:lnTo>
                    <a:lnTo>
                      <a:pt x="0" y="281954"/>
                    </a:lnTo>
                    <a:lnTo>
                      <a:pt x="128515" y="268998"/>
                    </a:lnTo>
                    <a:cubicBezTo>
                      <a:pt x="284566" y="237066"/>
                      <a:pt x="421286" y="152062"/>
                      <a:pt x="518993" y="33669"/>
                    </a:cubicBezTo>
                    <a:close/>
                  </a:path>
                </a:pathLst>
              </a:cu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53" name="Oval 752">
                <a:extLst>
                  <a:ext uri="{FF2B5EF4-FFF2-40B4-BE49-F238E27FC236}">
                    <a16:creationId xmlns:a16="http://schemas.microsoft.com/office/drawing/2014/main" id="{6D353466-7761-4CBA-A705-9D87BBA88EAF}"/>
                  </a:ext>
                </a:extLst>
              </p:cNvPr>
              <p:cNvSpPr/>
              <p:nvPr/>
            </p:nvSpPr>
            <p:spPr bwMode="auto">
              <a:xfrm>
                <a:off x="5553745" y="2911781"/>
                <a:ext cx="1339238" cy="1339238"/>
              </a:xfrm>
              <a:prstGeom prst="ellipse">
                <a:avLst/>
              </a:prstGeom>
              <a:solidFill>
                <a:srgbClr val="0078D7"/>
              </a:solidFill>
              <a:ln w="19050" cap="rnd" cmpd="sng" algn="ctr">
                <a:solidFill>
                  <a:srgbClr val="00B0F0"/>
                </a:solidFill>
                <a:prstDash val="sysDot"/>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371"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nvGrpSpPr>
          <p:cNvPr id="756" name="Math stuff">
            <a:extLst>
              <a:ext uri="{FF2B5EF4-FFF2-40B4-BE49-F238E27FC236}">
                <a16:creationId xmlns:a16="http://schemas.microsoft.com/office/drawing/2014/main" id="{D90E10CF-12FE-4A5F-BD55-14CBE158C98E}"/>
              </a:ext>
            </a:extLst>
          </p:cNvPr>
          <p:cNvGrpSpPr/>
          <p:nvPr/>
        </p:nvGrpSpPr>
        <p:grpSpPr>
          <a:xfrm>
            <a:off x="5044526" y="2311841"/>
            <a:ext cx="1019773" cy="1033217"/>
            <a:chOff x="4304659" y="1589541"/>
            <a:chExt cx="1073894" cy="1088052"/>
          </a:xfrm>
        </p:grpSpPr>
        <p:pic>
          <p:nvPicPr>
            <p:cNvPr id="757" name="Picture 756" descr="A picture containing water, rain, nature&#10;&#10;Description generated with high confidence">
              <a:extLst>
                <a:ext uri="{FF2B5EF4-FFF2-40B4-BE49-F238E27FC236}">
                  <a16:creationId xmlns:a16="http://schemas.microsoft.com/office/drawing/2014/main" id="{D3087575-1E70-4BE4-AEDA-5061D9C92274}"/>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424394" y="1709531"/>
              <a:ext cx="811362" cy="827347"/>
            </a:xfrm>
            <a:prstGeom prst="roundRect">
              <a:avLst>
                <a:gd name="adj" fmla="val 9137"/>
              </a:avLst>
            </a:prstGeom>
            <a:ln w="9525">
              <a:solidFill>
                <a:srgbClr val="353535"/>
              </a:solidFill>
            </a:ln>
          </p:spPr>
        </p:pic>
        <p:sp>
          <p:nvSpPr>
            <p:cNvPr id="758" name="chip">
              <a:extLst>
                <a:ext uri="{FF2B5EF4-FFF2-40B4-BE49-F238E27FC236}">
                  <a16:creationId xmlns:a16="http://schemas.microsoft.com/office/drawing/2014/main" id="{B9110493-75CA-4522-9A04-7FA524490725}"/>
                </a:ext>
              </a:extLst>
            </p:cNvPr>
            <p:cNvSpPr>
              <a:spLocks noChangeAspect="1" noEditPoints="1"/>
            </p:cNvSpPr>
            <p:nvPr/>
          </p:nvSpPr>
          <p:spPr bwMode="auto">
            <a:xfrm>
              <a:off x="4304659" y="1589541"/>
              <a:ext cx="1073894" cy="1088052"/>
            </a:xfrm>
            <a:custGeom>
              <a:avLst/>
              <a:gdLst>
                <a:gd name="T0" fmla="*/ 267 w 334"/>
                <a:gd name="T1" fmla="*/ 298 h 341"/>
                <a:gd name="T2" fmla="*/ 60 w 334"/>
                <a:gd name="T3" fmla="*/ 298 h 341"/>
                <a:gd name="T4" fmla="*/ 36 w 334"/>
                <a:gd name="T5" fmla="*/ 273 h 341"/>
                <a:gd name="T6" fmla="*/ 36 w 334"/>
                <a:gd name="T7" fmla="*/ 61 h 341"/>
                <a:gd name="T8" fmla="*/ 60 w 334"/>
                <a:gd name="T9" fmla="*/ 36 h 341"/>
                <a:gd name="T10" fmla="*/ 267 w 334"/>
                <a:gd name="T11" fmla="*/ 36 h 341"/>
                <a:gd name="T12" fmla="*/ 291 w 334"/>
                <a:gd name="T13" fmla="*/ 61 h 341"/>
                <a:gd name="T14" fmla="*/ 291 w 334"/>
                <a:gd name="T15" fmla="*/ 273 h 341"/>
                <a:gd name="T16" fmla="*/ 267 w 334"/>
                <a:gd name="T17" fmla="*/ 298 h 341"/>
                <a:gd name="T18" fmla="*/ 78 w 334"/>
                <a:gd name="T19" fmla="*/ 36 h 341"/>
                <a:gd name="T20" fmla="*/ 78 w 334"/>
                <a:gd name="T21" fmla="*/ 0 h 341"/>
                <a:gd name="T22" fmla="*/ 121 w 334"/>
                <a:gd name="T23" fmla="*/ 36 h 341"/>
                <a:gd name="T24" fmla="*/ 121 w 334"/>
                <a:gd name="T25" fmla="*/ 0 h 341"/>
                <a:gd name="T26" fmla="*/ 163 w 334"/>
                <a:gd name="T27" fmla="*/ 0 h 341"/>
                <a:gd name="T28" fmla="*/ 163 w 334"/>
                <a:gd name="T29" fmla="*/ 36 h 341"/>
                <a:gd name="T30" fmla="*/ 206 w 334"/>
                <a:gd name="T31" fmla="*/ 0 h 341"/>
                <a:gd name="T32" fmla="*/ 206 w 334"/>
                <a:gd name="T33" fmla="*/ 36 h 341"/>
                <a:gd name="T34" fmla="*/ 256 w 334"/>
                <a:gd name="T35" fmla="*/ 0 h 341"/>
                <a:gd name="T36" fmla="*/ 256 w 334"/>
                <a:gd name="T37" fmla="*/ 36 h 341"/>
                <a:gd name="T38" fmla="*/ 334 w 334"/>
                <a:gd name="T39" fmla="*/ 78 h 341"/>
                <a:gd name="T40" fmla="*/ 291 w 334"/>
                <a:gd name="T41" fmla="*/ 78 h 341"/>
                <a:gd name="T42" fmla="*/ 334 w 334"/>
                <a:gd name="T43" fmla="*/ 121 h 341"/>
                <a:gd name="T44" fmla="*/ 291 w 334"/>
                <a:gd name="T45" fmla="*/ 121 h 341"/>
                <a:gd name="T46" fmla="*/ 334 w 334"/>
                <a:gd name="T47" fmla="*/ 163 h 341"/>
                <a:gd name="T48" fmla="*/ 291 w 334"/>
                <a:gd name="T49" fmla="*/ 163 h 341"/>
                <a:gd name="T50" fmla="*/ 334 w 334"/>
                <a:gd name="T51" fmla="*/ 213 h 341"/>
                <a:gd name="T52" fmla="*/ 291 w 334"/>
                <a:gd name="T53" fmla="*/ 213 h 341"/>
                <a:gd name="T54" fmla="*/ 334 w 334"/>
                <a:gd name="T55" fmla="*/ 256 h 341"/>
                <a:gd name="T56" fmla="*/ 291 w 334"/>
                <a:gd name="T57" fmla="*/ 256 h 341"/>
                <a:gd name="T58" fmla="*/ 36 w 334"/>
                <a:gd name="T59" fmla="*/ 78 h 341"/>
                <a:gd name="T60" fmla="*/ 0 w 334"/>
                <a:gd name="T61" fmla="*/ 78 h 341"/>
                <a:gd name="T62" fmla="*/ 36 w 334"/>
                <a:gd name="T63" fmla="*/ 121 h 341"/>
                <a:gd name="T64" fmla="*/ 0 w 334"/>
                <a:gd name="T65" fmla="*/ 121 h 341"/>
                <a:gd name="T66" fmla="*/ 36 w 334"/>
                <a:gd name="T67" fmla="*/ 163 h 341"/>
                <a:gd name="T68" fmla="*/ 0 w 334"/>
                <a:gd name="T69" fmla="*/ 163 h 341"/>
                <a:gd name="T70" fmla="*/ 36 w 334"/>
                <a:gd name="T71" fmla="*/ 213 h 341"/>
                <a:gd name="T72" fmla="*/ 0 w 334"/>
                <a:gd name="T73" fmla="*/ 213 h 341"/>
                <a:gd name="T74" fmla="*/ 36 w 334"/>
                <a:gd name="T75" fmla="*/ 256 h 341"/>
                <a:gd name="T76" fmla="*/ 0 w 334"/>
                <a:gd name="T77" fmla="*/ 256 h 341"/>
                <a:gd name="T78" fmla="*/ 78 w 334"/>
                <a:gd name="T79" fmla="*/ 298 h 341"/>
                <a:gd name="T80" fmla="*/ 78 w 334"/>
                <a:gd name="T81" fmla="*/ 341 h 341"/>
                <a:gd name="T82" fmla="*/ 121 w 334"/>
                <a:gd name="T83" fmla="*/ 298 h 341"/>
                <a:gd name="T84" fmla="*/ 121 w 334"/>
                <a:gd name="T85" fmla="*/ 341 h 341"/>
                <a:gd name="T86" fmla="*/ 163 w 334"/>
                <a:gd name="T87" fmla="*/ 341 h 341"/>
                <a:gd name="T88" fmla="*/ 163 w 334"/>
                <a:gd name="T89" fmla="*/ 298 h 341"/>
                <a:gd name="T90" fmla="*/ 206 w 334"/>
                <a:gd name="T91" fmla="*/ 298 h 341"/>
                <a:gd name="T92" fmla="*/ 206 w 334"/>
                <a:gd name="T93" fmla="*/ 341 h 341"/>
                <a:gd name="T94" fmla="*/ 256 w 334"/>
                <a:gd name="T95" fmla="*/ 298 h 341"/>
                <a:gd name="T96" fmla="*/ 256 w 334"/>
                <a:gd name="T97"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41">
                  <a:moveTo>
                    <a:pt x="267" y="298"/>
                  </a:moveTo>
                  <a:cubicBezTo>
                    <a:pt x="60" y="298"/>
                    <a:pt x="60" y="298"/>
                    <a:pt x="60" y="298"/>
                  </a:cubicBezTo>
                  <a:cubicBezTo>
                    <a:pt x="48" y="298"/>
                    <a:pt x="36" y="286"/>
                    <a:pt x="36" y="273"/>
                  </a:cubicBezTo>
                  <a:cubicBezTo>
                    <a:pt x="36" y="61"/>
                    <a:pt x="36" y="61"/>
                    <a:pt x="36" y="61"/>
                  </a:cubicBezTo>
                  <a:cubicBezTo>
                    <a:pt x="36" y="45"/>
                    <a:pt x="48" y="36"/>
                    <a:pt x="60" y="36"/>
                  </a:cubicBezTo>
                  <a:cubicBezTo>
                    <a:pt x="267" y="36"/>
                    <a:pt x="267" y="36"/>
                    <a:pt x="267" y="36"/>
                  </a:cubicBezTo>
                  <a:cubicBezTo>
                    <a:pt x="282" y="36"/>
                    <a:pt x="291" y="45"/>
                    <a:pt x="291" y="61"/>
                  </a:cubicBezTo>
                  <a:cubicBezTo>
                    <a:pt x="291" y="273"/>
                    <a:pt x="291" y="273"/>
                    <a:pt x="291" y="273"/>
                  </a:cubicBezTo>
                  <a:cubicBezTo>
                    <a:pt x="291" y="286"/>
                    <a:pt x="282" y="298"/>
                    <a:pt x="267" y="298"/>
                  </a:cubicBezTo>
                  <a:close/>
                  <a:moveTo>
                    <a:pt x="78" y="36"/>
                  </a:moveTo>
                  <a:cubicBezTo>
                    <a:pt x="78" y="0"/>
                    <a:pt x="78" y="0"/>
                    <a:pt x="78" y="0"/>
                  </a:cubicBezTo>
                  <a:moveTo>
                    <a:pt x="121" y="36"/>
                  </a:moveTo>
                  <a:cubicBezTo>
                    <a:pt x="121" y="0"/>
                    <a:pt x="121" y="0"/>
                    <a:pt x="121" y="0"/>
                  </a:cubicBezTo>
                  <a:moveTo>
                    <a:pt x="163" y="0"/>
                  </a:moveTo>
                  <a:cubicBezTo>
                    <a:pt x="163" y="36"/>
                    <a:pt x="163" y="36"/>
                    <a:pt x="163" y="36"/>
                  </a:cubicBezTo>
                  <a:moveTo>
                    <a:pt x="206" y="0"/>
                  </a:moveTo>
                  <a:cubicBezTo>
                    <a:pt x="206" y="36"/>
                    <a:pt x="206" y="36"/>
                    <a:pt x="206" y="36"/>
                  </a:cubicBezTo>
                  <a:moveTo>
                    <a:pt x="256" y="0"/>
                  </a:moveTo>
                  <a:cubicBezTo>
                    <a:pt x="256" y="36"/>
                    <a:pt x="256" y="36"/>
                    <a:pt x="256" y="36"/>
                  </a:cubicBezTo>
                  <a:moveTo>
                    <a:pt x="334" y="78"/>
                  </a:moveTo>
                  <a:cubicBezTo>
                    <a:pt x="291" y="78"/>
                    <a:pt x="291" y="78"/>
                    <a:pt x="291" y="78"/>
                  </a:cubicBezTo>
                  <a:moveTo>
                    <a:pt x="334" y="121"/>
                  </a:moveTo>
                  <a:cubicBezTo>
                    <a:pt x="291" y="121"/>
                    <a:pt x="291" y="121"/>
                    <a:pt x="291" y="121"/>
                  </a:cubicBezTo>
                  <a:moveTo>
                    <a:pt x="334" y="163"/>
                  </a:moveTo>
                  <a:cubicBezTo>
                    <a:pt x="291" y="163"/>
                    <a:pt x="291" y="163"/>
                    <a:pt x="291" y="163"/>
                  </a:cubicBezTo>
                  <a:moveTo>
                    <a:pt x="334" y="213"/>
                  </a:moveTo>
                  <a:cubicBezTo>
                    <a:pt x="291" y="213"/>
                    <a:pt x="291" y="213"/>
                    <a:pt x="291" y="213"/>
                  </a:cubicBezTo>
                  <a:moveTo>
                    <a:pt x="334" y="256"/>
                  </a:moveTo>
                  <a:cubicBezTo>
                    <a:pt x="291" y="256"/>
                    <a:pt x="291" y="256"/>
                    <a:pt x="291" y="256"/>
                  </a:cubicBezTo>
                  <a:moveTo>
                    <a:pt x="36" y="78"/>
                  </a:moveTo>
                  <a:cubicBezTo>
                    <a:pt x="0" y="78"/>
                    <a:pt x="0" y="78"/>
                    <a:pt x="0" y="78"/>
                  </a:cubicBezTo>
                  <a:moveTo>
                    <a:pt x="36" y="121"/>
                  </a:moveTo>
                  <a:cubicBezTo>
                    <a:pt x="0" y="121"/>
                    <a:pt x="0" y="121"/>
                    <a:pt x="0" y="121"/>
                  </a:cubicBezTo>
                  <a:moveTo>
                    <a:pt x="36" y="163"/>
                  </a:moveTo>
                  <a:cubicBezTo>
                    <a:pt x="0" y="163"/>
                    <a:pt x="0" y="163"/>
                    <a:pt x="0" y="163"/>
                  </a:cubicBezTo>
                  <a:moveTo>
                    <a:pt x="36" y="213"/>
                  </a:moveTo>
                  <a:cubicBezTo>
                    <a:pt x="0" y="213"/>
                    <a:pt x="0" y="213"/>
                    <a:pt x="0" y="213"/>
                  </a:cubicBezTo>
                  <a:moveTo>
                    <a:pt x="36" y="256"/>
                  </a:moveTo>
                  <a:cubicBezTo>
                    <a:pt x="0" y="256"/>
                    <a:pt x="0" y="256"/>
                    <a:pt x="0" y="256"/>
                  </a:cubicBezTo>
                  <a:moveTo>
                    <a:pt x="78" y="298"/>
                  </a:moveTo>
                  <a:cubicBezTo>
                    <a:pt x="78" y="341"/>
                    <a:pt x="78" y="341"/>
                    <a:pt x="78" y="341"/>
                  </a:cubicBezTo>
                  <a:moveTo>
                    <a:pt x="121" y="298"/>
                  </a:moveTo>
                  <a:cubicBezTo>
                    <a:pt x="121" y="341"/>
                    <a:pt x="121" y="341"/>
                    <a:pt x="121" y="341"/>
                  </a:cubicBezTo>
                  <a:moveTo>
                    <a:pt x="163" y="341"/>
                  </a:moveTo>
                  <a:cubicBezTo>
                    <a:pt x="163" y="298"/>
                    <a:pt x="163" y="298"/>
                    <a:pt x="163" y="298"/>
                  </a:cubicBezTo>
                  <a:moveTo>
                    <a:pt x="206" y="298"/>
                  </a:moveTo>
                  <a:cubicBezTo>
                    <a:pt x="206" y="341"/>
                    <a:pt x="206" y="341"/>
                    <a:pt x="206" y="341"/>
                  </a:cubicBezTo>
                  <a:moveTo>
                    <a:pt x="256" y="298"/>
                  </a:moveTo>
                  <a:cubicBezTo>
                    <a:pt x="256" y="341"/>
                    <a:pt x="256" y="341"/>
                    <a:pt x="256" y="341"/>
                  </a:cubicBezTo>
                </a:path>
              </a:pathLst>
            </a:custGeom>
            <a:noFill/>
            <a:ln w="952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ctr" defTabSz="896214" rtl="0" eaLnBrk="1" fontAlgn="auto" latinLnBrk="0" hangingPunct="1">
                <a:lnSpc>
                  <a:spcPct val="100000"/>
                </a:lnSpc>
                <a:spcBef>
                  <a:spcPts val="0"/>
                </a:spcBef>
                <a:spcAft>
                  <a:spcPts val="0"/>
                </a:spcAft>
                <a:buClrTx/>
                <a:buSzTx/>
                <a:buFontTx/>
                <a:buNone/>
                <a:tabLst/>
                <a:defRPr/>
              </a:pPr>
              <a:endParaRPr kumimoji="0" lang="en-US" sz="1371"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759" name="TextBox 758">
              <a:extLst>
                <a:ext uri="{FF2B5EF4-FFF2-40B4-BE49-F238E27FC236}">
                  <a16:creationId xmlns:a16="http://schemas.microsoft.com/office/drawing/2014/main" id="{5CDBD7F5-B872-48A1-998F-332FFEB7777C}"/>
                </a:ext>
              </a:extLst>
            </p:cNvPr>
            <p:cNvSpPr txBox="1"/>
            <p:nvPr/>
          </p:nvSpPr>
          <p:spPr>
            <a:xfrm>
              <a:off x="4437444" y="1911492"/>
              <a:ext cx="788318" cy="417774"/>
            </a:xfrm>
            <a:prstGeom prst="rect">
              <a:avLst/>
            </a:prstGeom>
            <a:ln w="9525">
              <a:noFill/>
            </a:ln>
          </p:spPr>
          <p:txBody>
            <a:bodyPr wrap="squar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ctr" defTabSz="878391" rtl="0" eaLnBrk="1" fontAlgn="auto" latinLnBrk="0" hangingPunct="1">
                <a:lnSpc>
                  <a:spcPct val="90000"/>
                </a:lnSpc>
                <a:spcBef>
                  <a:spcPts val="0"/>
                </a:spcBef>
                <a:spcAft>
                  <a:spcPts val="0"/>
                </a:spcAft>
                <a:buClrTx/>
                <a:buSzTx/>
                <a:buFontTx/>
                <a:buNone/>
                <a:tabLst/>
                <a:defRPr/>
              </a:pPr>
              <a:r>
                <a:rPr kumimoji="0" lang="en-US" sz="1077" b="0" i="0" u="none" strike="noStrike" kern="100" cap="none" spc="0" normalizeH="0" baseline="0" noProof="0">
                  <a:ln>
                    <a:noFill/>
                  </a:ln>
                  <a:solidFill>
                    <a:srgbClr val="FFFFFF"/>
                  </a:solidFill>
                  <a:effectLst/>
                  <a:uLnTx/>
                  <a:uFillTx/>
                  <a:latin typeface="Segoe UI Semibold"/>
                  <a:ea typeface="ＭＳ Ｐゴシック" charset="0"/>
                  <a:cs typeface="+mn-cs"/>
                </a:rPr>
                <a:t>Machine</a:t>
              </a:r>
              <a:br>
                <a:rPr kumimoji="0" lang="en-US" sz="1077" b="0" i="0" u="none" strike="noStrike" kern="100" cap="none" spc="0" normalizeH="0" baseline="0" noProof="0">
                  <a:ln>
                    <a:noFill/>
                  </a:ln>
                  <a:solidFill>
                    <a:srgbClr val="FFFFFF"/>
                  </a:solidFill>
                  <a:effectLst/>
                  <a:uLnTx/>
                  <a:uFillTx/>
                  <a:latin typeface="Segoe UI Semibold"/>
                  <a:ea typeface="ＭＳ Ｐゴシック" charset="0"/>
                  <a:cs typeface="+mn-cs"/>
                </a:rPr>
              </a:br>
              <a:r>
                <a:rPr kumimoji="0" lang="en-US" sz="1077" b="0" i="0" u="none" strike="noStrike" kern="100" cap="none" spc="0" normalizeH="0" baseline="0" noProof="0">
                  <a:ln>
                    <a:noFill/>
                  </a:ln>
                  <a:solidFill>
                    <a:srgbClr val="FFFFFF"/>
                  </a:solidFill>
                  <a:effectLst/>
                  <a:uLnTx/>
                  <a:uFillTx/>
                  <a:latin typeface="Segoe UI Semibold"/>
                  <a:ea typeface="ＭＳ Ｐゴシック" charset="0"/>
                  <a:cs typeface="+mn-cs"/>
                </a:rPr>
                <a:t>learning</a:t>
              </a:r>
            </a:p>
          </p:txBody>
        </p:sp>
      </p:grpSp>
      <p:grpSp>
        <p:nvGrpSpPr>
          <p:cNvPr id="760" name="Group 759">
            <a:extLst>
              <a:ext uri="{FF2B5EF4-FFF2-40B4-BE49-F238E27FC236}">
                <a16:creationId xmlns:a16="http://schemas.microsoft.com/office/drawing/2014/main" id="{4BA6DD12-767E-4A8E-9EBB-5E94006DE576}"/>
              </a:ext>
            </a:extLst>
          </p:cNvPr>
          <p:cNvGrpSpPr/>
          <p:nvPr/>
        </p:nvGrpSpPr>
        <p:grpSpPr>
          <a:xfrm>
            <a:off x="4879112" y="4412919"/>
            <a:ext cx="835806" cy="869671"/>
            <a:chOff x="3725362" y="3896538"/>
            <a:chExt cx="852687" cy="887236"/>
          </a:xfrm>
        </p:grpSpPr>
        <p:grpSp>
          <p:nvGrpSpPr>
            <p:cNvPr id="761" name="Group 760">
              <a:extLst>
                <a:ext uri="{FF2B5EF4-FFF2-40B4-BE49-F238E27FC236}">
                  <a16:creationId xmlns:a16="http://schemas.microsoft.com/office/drawing/2014/main" id="{DD49815A-095B-4A9A-A985-4EC75BF1D34F}"/>
                </a:ext>
              </a:extLst>
            </p:cNvPr>
            <p:cNvGrpSpPr/>
            <p:nvPr/>
          </p:nvGrpSpPr>
          <p:grpSpPr>
            <a:xfrm>
              <a:off x="3725362" y="3896538"/>
              <a:ext cx="790940" cy="602507"/>
              <a:chOff x="4314657" y="4074265"/>
              <a:chExt cx="1059471" cy="807063"/>
            </a:xfrm>
            <a:solidFill>
              <a:srgbClr val="FFFFFF"/>
            </a:solidFill>
          </p:grpSpPr>
          <p:grpSp>
            <p:nvGrpSpPr>
              <p:cNvPr id="763" name="Group 762">
                <a:extLst>
                  <a:ext uri="{FF2B5EF4-FFF2-40B4-BE49-F238E27FC236}">
                    <a16:creationId xmlns:a16="http://schemas.microsoft.com/office/drawing/2014/main" id="{D3206099-D3E7-49FD-88E7-CA1DE043CA44}"/>
                  </a:ext>
                </a:extLst>
              </p:cNvPr>
              <p:cNvGrpSpPr/>
              <p:nvPr/>
            </p:nvGrpSpPr>
            <p:grpSpPr>
              <a:xfrm>
                <a:off x="4816142" y="4074265"/>
                <a:ext cx="557986" cy="539640"/>
                <a:chOff x="9763287" y="5133362"/>
                <a:chExt cx="590975" cy="571545"/>
              </a:xfrm>
              <a:grpFill/>
            </p:grpSpPr>
            <p:sp>
              <p:nvSpPr>
                <p:cNvPr id="796" name="Freeform 212">
                  <a:extLst>
                    <a:ext uri="{FF2B5EF4-FFF2-40B4-BE49-F238E27FC236}">
                      <a16:creationId xmlns:a16="http://schemas.microsoft.com/office/drawing/2014/main" id="{A0EFB338-8203-4A74-A9E5-1CF22CD44BE9}"/>
                    </a:ext>
                  </a:extLst>
                </p:cNvPr>
                <p:cNvSpPr>
                  <a:spLocks/>
                </p:cNvSpPr>
                <p:nvPr/>
              </p:nvSpPr>
              <p:spPr bwMode="auto">
                <a:xfrm>
                  <a:off x="9860434" y="5617475"/>
                  <a:ext cx="87432" cy="87432"/>
                </a:xfrm>
                <a:custGeom>
                  <a:avLst/>
                  <a:gdLst>
                    <a:gd name="T0" fmla="*/ 255 w 268"/>
                    <a:gd name="T1" fmla="*/ 269 h 269"/>
                    <a:gd name="T2" fmla="*/ 255 w 268"/>
                    <a:gd name="T3" fmla="*/ 269 h 269"/>
                    <a:gd name="T4" fmla="*/ 0 w 268"/>
                    <a:gd name="T5" fmla="*/ 13 h 269"/>
                    <a:gd name="T6" fmla="*/ 13 w 268"/>
                    <a:gd name="T7" fmla="*/ 0 h 269"/>
                    <a:gd name="T8" fmla="*/ 27 w 268"/>
                    <a:gd name="T9" fmla="*/ 13 h 269"/>
                    <a:gd name="T10" fmla="*/ 255 w 268"/>
                    <a:gd name="T11" fmla="*/ 242 h 269"/>
                    <a:gd name="T12" fmla="*/ 268 w 268"/>
                    <a:gd name="T13" fmla="*/ 255 h 269"/>
                    <a:gd name="T14" fmla="*/ 255 w 268"/>
                    <a:gd name="T15" fmla="*/ 269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69">
                      <a:moveTo>
                        <a:pt x="255" y="269"/>
                      </a:moveTo>
                      <a:lnTo>
                        <a:pt x="255" y="269"/>
                      </a:lnTo>
                      <a:cubicBezTo>
                        <a:pt x="114" y="269"/>
                        <a:pt x="0" y="154"/>
                        <a:pt x="0" y="13"/>
                      </a:cubicBezTo>
                      <a:cubicBezTo>
                        <a:pt x="0" y="6"/>
                        <a:pt x="6" y="0"/>
                        <a:pt x="13" y="0"/>
                      </a:cubicBezTo>
                      <a:cubicBezTo>
                        <a:pt x="21" y="0"/>
                        <a:pt x="27" y="6"/>
                        <a:pt x="27" y="13"/>
                      </a:cubicBezTo>
                      <a:cubicBezTo>
                        <a:pt x="27" y="139"/>
                        <a:pt x="129" y="242"/>
                        <a:pt x="255" y="242"/>
                      </a:cubicBezTo>
                      <a:cubicBezTo>
                        <a:pt x="262" y="242"/>
                        <a:pt x="268" y="248"/>
                        <a:pt x="268" y="255"/>
                      </a:cubicBezTo>
                      <a:cubicBezTo>
                        <a:pt x="268" y="263"/>
                        <a:pt x="262" y="269"/>
                        <a:pt x="255" y="269"/>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97" name="Freeform 213">
                  <a:extLst>
                    <a:ext uri="{FF2B5EF4-FFF2-40B4-BE49-F238E27FC236}">
                      <a16:creationId xmlns:a16="http://schemas.microsoft.com/office/drawing/2014/main" id="{1E53C59D-3443-44BA-BE50-CB5091438B31}"/>
                    </a:ext>
                  </a:extLst>
                </p:cNvPr>
                <p:cNvSpPr>
                  <a:spLocks noEditPoints="1"/>
                </p:cNvSpPr>
                <p:nvPr/>
              </p:nvSpPr>
              <p:spPr bwMode="auto">
                <a:xfrm>
                  <a:off x="10187494" y="5617475"/>
                  <a:ext cx="166768" cy="87432"/>
                </a:xfrm>
                <a:custGeom>
                  <a:avLst/>
                  <a:gdLst>
                    <a:gd name="T0" fmla="*/ 27 w 510"/>
                    <a:gd name="T1" fmla="*/ 27 h 269"/>
                    <a:gd name="T2" fmla="*/ 27 w 510"/>
                    <a:gd name="T3" fmla="*/ 27 h 269"/>
                    <a:gd name="T4" fmla="*/ 255 w 510"/>
                    <a:gd name="T5" fmla="*/ 242 h 269"/>
                    <a:gd name="T6" fmla="*/ 483 w 510"/>
                    <a:gd name="T7" fmla="*/ 27 h 269"/>
                    <a:gd name="T8" fmla="*/ 27 w 510"/>
                    <a:gd name="T9" fmla="*/ 27 h 269"/>
                    <a:gd name="T10" fmla="*/ 255 w 510"/>
                    <a:gd name="T11" fmla="*/ 269 h 269"/>
                    <a:gd name="T12" fmla="*/ 255 w 510"/>
                    <a:gd name="T13" fmla="*/ 269 h 269"/>
                    <a:gd name="T14" fmla="*/ 0 w 510"/>
                    <a:gd name="T15" fmla="*/ 13 h 269"/>
                    <a:gd name="T16" fmla="*/ 0 w 510"/>
                    <a:gd name="T17" fmla="*/ 0 h 269"/>
                    <a:gd name="T18" fmla="*/ 510 w 510"/>
                    <a:gd name="T19" fmla="*/ 0 h 269"/>
                    <a:gd name="T20" fmla="*/ 510 w 510"/>
                    <a:gd name="T21" fmla="*/ 13 h 269"/>
                    <a:gd name="T22" fmla="*/ 255 w 510"/>
                    <a:gd name="T23"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269">
                      <a:moveTo>
                        <a:pt x="27" y="27"/>
                      </a:moveTo>
                      <a:lnTo>
                        <a:pt x="27" y="27"/>
                      </a:lnTo>
                      <a:cubicBezTo>
                        <a:pt x="34" y="146"/>
                        <a:pt x="134" y="242"/>
                        <a:pt x="255" y="242"/>
                      </a:cubicBezTo>
                      <a:cubicBezTo>
                        <a:pt x="377" y="242"/>
                        <a:pt x="476" y="146"/>
                        <a:pt x="483" y="27"/>
                      </a:cubicBezTo>
                      <a:lnTo>
                        <a:pt x="27" y="27"/>
                      </a:lnTo>
                      <a:close/>
                      <a:moveTo>
                        <a:pt x="255" y="269"/>
                      </a:moveTo>
                      <a:lnTo>
                        <a:pt x="255" y="269"/>
                      </a:lnTo>
                      <a:cubicBezTo>
                        <a:pt x="115" y="269"/>
                        <a:pt x="0" y="154"/>
                        <a:pt x="0" y="13"/>
                      </a:cubicBezTo>
                      <a:lnTo>
                        <a:pt x="0" y="0"/>
                      </a:lnTo>
                      <a:lnTo>
                        <a:pt x="510" y="0"/>
                      </a:lnTo>
                      <a:lnTo>
                        <a:pt x="510" y="13"/>
                      </a:lnTo>
                      <a:cubicBezTo>
                        <a:pt x="510" y="154"/>
                        <a:pt x="396" y="269"/>
                        <a:pt x="255" y="269"/>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98" name="Freeform 214">
                  <a:extLst>
                    <a:ext uri="{FF2B5EF4-FFF2-40B4-BE49-F238E27FC236}">
                      <a16:creationId xmlns:a16="http://schemas.microsoft.com/office/drawing/2014/main" id="{7CABB729-767E-45F1-A544-6D0F6607D058}"/>
                    </a:ext>
                  </a:extLst>
                </p:cNvPr>
                <p:cNvSpPr>
                  <a:spLocks/>
                </p:cNvSpPr>
                <p:nvPr/>
              </p:nvSpPr>
              <p:spPr bwMode="auto">
                <a:xfrm>
                  <a:off x="10187494" y="5212698"/>
                  <a:ext cx="8096" cy="412873"/>
                </a:xfrm>
                <a:custGeom>
                  <a:avLst/>
                  <a:gdLst>
                    <a:gd name="T0" fmla="*/ 14 w 27"/>
                    <a:gd name="T1" fmla="*/ 1260 h 1260"/>
                    <a:gd name="T2" fmla="*/ 14 w 27"/>
                    <a:gd name="T3" fmla="*/ 1260 h 1260"/>
                    <a:gd name="T4" fmla="*/ 0 w 27"/>
                    <a:gd name="T5" fmla="*/ 1246 h 1260"/>
                    <a:gd name="T6" fmla="*/ 0 w 27"/>
                    <a:gd name="T7" fmla="*/ 13 h 1260"/>
                    <a:gd name="T8" fmla="*/ 14 w 27"/>
                    <a:gd name="T9" fmla="*/ 0 h 1260"/>
                    <a:gd name="T10" fmla="*/ 27 w 27"/>
                    <a:gd name="T11" fmla="*/ 13 h 1260"/>
                    <a:gd name="T12" fmla="*/ 27 w 27"/>
                    <a:gd name="T13" fmla="*/ 1246 h 1260"/>
                    <a:gd name="T14" fmla="*/ 14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4" y="1260"/>
                      </a:moveTo>
                      <a:lnTo>
                        <a:pt x="14" y="1260"/>
                      </a:lnTo>
                      <a:cubicBezTo>
                        <a:pt x="6" y="1260"/>
                        <a:pt x="0" y="1254"/>
                        <a:pt x="0" y="1246"/>
                      </a:cubicBezTo>
                      <a:lnTo>
                        <a:pt x="0" y="13"/>
                      </a:lnTo>
                      <a:cubicBezTo>
                        <a:pt x="0" y="6"/>
                        <a:pt x="6" y="0"/>
                        <a:pt x="14" y="0"/>
                      </a:cubicBezTo>
                      <a:cubicBezTo>
                        <a:pt x="21" y="0"/>
                        <a:pt x="27" y="6"/>
                        <a:pt x="27" y="13"/>
                      </a:cubicBezTo>
                      <a:lnTo>
                        <a:pt x="27" y="1246"/>
                      </a:lnTo>
                      <a:cubicBezTo>
                        <a:pt x="27" y="1254"/>
                        <a:pt x="21" y="1260"/>
                        <a:pt x="14" y="1260"/>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99" name="Freeform 215">
                  <a:extLst>
                    <a:ext uri="{FF2B5EF4-FFF2-40B4-BE49-F238E27FC236}">
                      <a16:creationId xmlns:a16="http://schemas.microsoft.com/office/drawing/2014/main" id="{24FA2793-A687-4EFE-9060-85E0CC119E4D}"/>
                    </a:ext>
                  </a:extLst>
                </p:cNvPr>
                <p:cNvSpPr>
                  <a:spLocks/>
                </p:cNvSpPr>
                <p:nvPr/>
              </p:nvSpPr>
              <p:spPr bwMode="auto">
                <a:xfrm>
                  <a:off x="9860434" y="5212698"/>
                  <a:ext cx="8096" cy="412873"/>
                </a:xfrm>
                <a:custGeom>
                  <a:avLst/>
                  <a:gdLst>
                    <a:gd name="T0" fmla="*/ 13 w 27"/>
                    <a:gd name="T1" fmla="*/ 1260 h 1260"/>
                    <a:gd name="T2" fmla="*/ 13 w 27"/>
                    <a:gd name="T3" fmla="*/ 1260 h 1260"/>
                    <a:gd name="T4" fmla="*/ 0 w 27"/>
                    <a:gd name="T5" fmla="*/ 1246 h 1260"/>
                    <a:gd name="T6" fmla="*/ 0 w 27"/>
                    <a:gd name="T7" fmla="*/ 13 h 1260"/>
                    <a:gd name="T8" fmla="*/ 13 w 27"/>
                    <a:gd name="T9" fmla="*/ 0 h 1260"/>
                    <a:gd name="T10" fmla="*/ 27 w 27"/>
                    <a:gd name="T11" fmla="*/ 13 h 1260"/>
                    <a:gd name="T12" fmla="*/ 27 w 27"/>
                    <a:gd name="T13" fmla="*/ 1246 h 1260"/>
                    <a:gd name="T14" fmla="*/ 13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3" y="1260"/>
                      </a:moveTo>
                      <a:lnTo>
                        <a:pt x="13" y="1260"/>
                      </a:lnTo>
                      <a:cubicBezTo>
                        <a:pt x="6" y="1260"/>
                        <a:pt x="0" y="1254"/>
                        <a:pt x="0" y="1246"/>
                      </a:cubicBezTo>
                      <a:lnTo>
                        <a:pt x="0" y="13"/>
                      </a:lnTo>
                      <a:cubicBezTo>
                        <a:pt x="0" y="6"/>
                        <a:pt x="6" y="0"/>
                        <a:pt x="13" y="0"/>
                      </a:cubicBezTo>
                      <a:cubicBezTo>
                        <a:pt x="21" y="0"/>
                        <a:pt x="27" y="6"/>
                        <a:pt x="27" y="13"/>
                      </a:cubicBezTo>
                      <a:lnTo>
                        <a:pt x="27" y="1246"/>
                      </a:lnTo>
                      <a:cubicBezTo>
                        <a:pt x="27" y="1254"/>
                        <a:pt x="21" y="1260"/>
                        <a:pt x="13" y="1260"/>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800" name="Freeform 216">
                  <a:extLst>
                    <a:ext uri="{FF2B5EF4-FFF2-40B4-BE49-F238E27FC236}">
                      <a16:creationId xmlns:a16="http://schemas.microsoft.com/office/drawing/2014/main" id="{336B1ECD-A853-4F69-874B-3D77B8528FB0}"/>
                    </a:ext>
                  </a:extLst>
                </p:cNvPr>
                <p:cNvSpPr>
                  <a:spLocks/>
                </p:cNvSpPr>
                <p:nvPr/>
              </p:nvSpPr>
              <p:spPr bwMode="auto">
                <a:xfrm>
                  <a:off x="9842623" y="5133362"/>
                  <a:ext cx="273630" cy="9715"/>
                </a:xfrm>
                <a:custGeom>
                  <a:avLst/>
                  <a:gdLst>
                    <a:gd name="T0" fmla="*/ 831 w 844"/>
                    <a:gd name="T1" fmla="*/ 27 h 27"/>
                    <a:gd name="T2" fmla="*/ 831 w 844"/>
                    <a:gd name="T3" fmla="*/ 27 h 27"/>
                    <a:gd name="T4" fmla="*/ 14 w 844"/>
                    <a:gd name="T5" fmla="*/ 27 h 27"/>
                    <a:gd name="T6" fmla="*/ 0 w 844"/>
                    <a:gd name="T7" fmla="*/ 13 h 27"/>
                    <a:gd name="T8" fmla="*/ 14 w 844"/>
                    <a:gd name="T9" fmla="*/ 0 h 27"/>
                    <a:gd name="T10" fmla="*/ 831 w 844"/>
                    <a:gd name="T11" fmla="*/ 0 h 27"/>
                    <a:gd name="T12" fmla="*/ 844 w 844"/>
                    <a:gd name="T13" fmla="*/ 13 h 27"/>
                    <a:gd name="T14" fmla="*/ 831 w 8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27">
                      <a:moveTo>
                        <a:pt x="831" y="27"/>
                      </a:moveTo>
                      <a:lnTo>
                        <a:pt x="831" y="27"/>
                      </a:lnTo>
                      <a:lnTo>
                        <a:pt x="14" y="27"/>
                      </a:lnTo>
                      <a:cubicBezTo>
                        <a:pt x="6" y="27"/>
                        <a:pt x="0" y="21"/>
                        <a:pt x="0" y="13"/>
                      </a:cubicBezTo>
                      <a:cubicBezTo>
                        <a:pt x="0" y="6"/>
                        <a:pt x="6" y="0"/>
                        <a:pt x="14" y="0"/>
                      </a:cubicBezTo>
                      <a:lnTo>
                        <a:pt x="831" y="0"/>
                      </a:lnTo>
                      <a:cubicBezTo>
                        <a:pt x="838" y="0"/>
                        <a:pt x="844" y="6"/>
                        <a:pt x="844" y="13"/>
                      </a:cubicBezTo>
                      <a:cubicBezTo>
                        <a:pt x="844" y="21"/>
                        <a:pt x="838" y="27"/>
                        <a:pt x="831"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801" name="Freeform 217">
                  <a:extLst>
                    <a:ext uri="{FF2B5EF4-FFF2-40B4-BE49-F238E27FC236}">
                      <a16:creationId xmlns:a16="http://schemas.microsoft.com/office/drawing/2014/main" id="{4C19876D-2C0C-4DC8-9ADD-B3E0F9A0C869}"/>
                    </a:ext>
                  </a:extLst>
                </p:cNvPr>
                <p:cNvSpPr>
                  <a:spLocks/>
                </p:cNvSpPr>
                <p:nvPr/>
              </p:nvSpPr>
              <p:spPr bwMode="auto">
                <a:xfrm>
                  <a:off x="9939770" y="5695192"/>
                  <a:ext cx="335156" cy="9715"/>
                </a:xfrm>
                <a:custGeom>
                  <a:avLst/>
                  <a:gdLst>
                    <a:gd name="T0" fmla="*/ 1016 w 1030"/>
                    <a:gd name="T1" fmla="*/ 27 h 27"/>
                    <a:gd name="T2" fmla="*/ 1016 w 1030"/>
                    <a:gd name="T3" fmla="*/ 27 h 27"/>
                    <a:gd name="T4" fmla="*/ 14 w 1030"/>
                    <a:gd name="T5" fmla="*/ 27 h 27"/>
                    <a:gd name="T6" fmla="*/ 0 w 1030"/>
                    <a:gd name="T7" fmla="*/ 13 h 27"/>
                    <a:gd name="T8" fmla="*/ 14 w 1030"/>
                    <a:gd name="T9" fmla="*/ 0 h 27"/>
                    <a:gd name="T10" fmla="*/ 1016 w 1030"/>
                    <a:gd name="T11" fmla="*/ 0 h 27"/>
                    <a:gd name="T12" fmla="*/ 1030 w 1030"/>
                    <a:gd name="T13" fmla="*/ 13 h 27"/>
                    <a:gd name="T14" fmla="*/ 1016 w 1030"/>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27">
                      <a:moveTo>
                        <a:pt x="1016" y="27"/>
                      </a:moveTo>
                      <a:lnTo>
                        <a:pt x="1016" y="27"/>
                      </a:lnTo>
                      <a:lnTo>
                        <a:pt x="14" y="27"/>
                      </a:lnTo>
                      <a:cubicBezTo>
                        <a:pt x="6" y="27"/>
                        <a:pt x="0" y="21"/>
                        <a:pt x="0" y="13"/>
                      </a:cubicBezTo>
                      <a:cubicBezTo>
                        <a:pt x="0" y="6"/>
                        <a:pt x="6" y="0"/>
                        <a:pt x="14" y="0"/>
                      </a:cubicBezTo>
                      <a:lnTo>
                        <a:pt x="1016" y="0"/>
                      </a:lnTo>
                      <a:cubicBezTo>
                        <a:pt x="1024" y="0"/>
                        <a:pt x="1030" y="6"/>
                        <a:pt x="1030" y="13"/>
                      </a:cubicBezTo>
                      <a:cubicBezTo>
                        <a:pt x="1030" y="21"/>
                        <a:pt x="1024" y="27"/>
                        <a:pt x="1016"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802" name="Freeform 218">
                  <a:extLst>
                    <a:ext uri="{FF2B5EF4-FFF2-40B4-BE49-F238E27FC236}">
                      <a16:creationId xmlns:a16="http://schemas.microsoft.com/office/drawing/2014/main" id="{131E1B0C-FA11-45D4-95A0-70429E1325A3}"/>
                    </a:ext>
                  </a:extLst>
                </p:cNvPr>
                <p:cNvSpPr>
                  <a:spLocks/>
                </p:cNvSpPr>
                <p:nvPr/>
              </p:nvSpPr>
              <p:spPr bwMode="auto">
                <a:xfrm>
                  <a:off x="9763287" y="5133362"/>
                  <a:ext cx="432302" cy="89051"/>
                </a:xfrm>
                <a:custGeom>
                  <a:avLst/>
                  <a:gdLst>
                    <a:gd name="T0" fmla="*/ 1314 w 1327"/>
                    <a:gd name="T1" fmla="*/ 269 h 269"/>
                    <a:gd name="T2" fmla="*/ 1314 w 1327"/>
                    <a:gd name="T3" fmla="*/ 269 h 269"/>
                    <a:gd name="T4" fmla="*/ 1300 w 1327"/>
                    <a:gd name="T5" fmla="*/ 255 h 269"/>
                    <a:gd name="T6" fmla="*/ 1072 w 1327"/>
                    <a:gd name="T7" fmla="*/ 27 h 269"/>
                    <a:gd name="T8" fmla="*/ 843 w 1327"/>
                    <a:gd name="T9" fmla="*/ 255 h 269"/>
                    <a:gd name="T10" fmla="*/ 843 w 1327"/>
                    <a:gd name="T11" fmla="*/ 269 h 269"/>
                    <a:gd name="T12" fmla="*/ 0 w 1327"/>
                    <a:gd name="T13" fmla="*/ 269 h 269"/>
                    <a:gd name="T14" fmla="*/ 0 w 1327"/>
                    <a:gd name="T15" fmla="*/ 255 h 269"/>
                    <a:gd name="T16" fmla="*/ 255 w 1327"/>
                    <a:gd name="T17" fmla="*/ 0 h 269"/>
                    <a:gd name="T18" fmla="*/ 268 w 1327"/>
                    <a:gd name="T19" fmla="*/ 13 h 269"/>
                    <a:gd name="T20" fmla="*/ 255 w 1327"/>
                    <a:gd name="T21" fmla="*/ 27 h 269"/>
                    <a:gd name="T22" fmla="*/ 27 w 1327"/>
                    <a:gd name="T23" fmla="*/ 242 h 269"/>
                    <a:gd name="T24" fmla="*/ 817 w 1327"/>
                    <a:gd name="T25" fmla="*/ 242 h 269"/>
                    <a:gd name="T26" fmla="*/ 1072 w 1327"/>
                    <a:gd name="T27" fmla="*/ 0 h 269"/>
                    <a:gd name="T28" fmla="*/ 1327 w 1327"/>
                    <a:gd name="T29" fmla="*/ 255 h 269"/>
                    <a:gd name="T30" fmla="*/ 1314 w 1327"/>
                    <a:gd name="T31"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7" h="269">
                      <a:moveTo>
                        <a:pt x="1314" y="269"/>
                      </a:moveTo>
                      <a:lnTo>
                        <a:pt x="1314" y="269"/>
                      </a:lnTo>
                      <a:cubicBezTo>
                        <a:pt x="1306" y="269"/>
                        <a:pt x="1300" y="263"/>
                        <a:pt x="1300" y="255"/>
                      </a:cubicBezTo>
                      <a:cubicBezTo>
                        <a:pt x="1300" y="129"/>
                        <a:pt x="1198" y="27"/>
                        <a:pt x="1072" y="27"/>
                      </a:cubicBezTo>
                      <a:cubicBezTo>
                        <a:pt x="946" y="27"/>
                        <a:pt x="843" y="129"/>
                        <a:pt x="843" y="255"/>
                      </a:cubicBezTo>
                      <a:lnTo>
                        <a:pt x="843" y="269"/>
                      </a:lnTo>
                      <a:lnTo>
                        <a:pt x="0" y="269"/>
                      </a:lnTo>
                      <a:lnTo>
                        <a:pt x="0" y="255"/>
                      </a:lnTo>
                      <a:cubicBezTo>
                        <a:pt x="0" y="115"/>
                        <a:pt x="114" y="0"/>
                        <a:pt x="255" y="0"/>
                      </a:cubicBezTo>
                      <a:cubicBezTo>
                        <a:pt x="262" y="0"/>
                        <a:pt x="268" y="6"/>
                        <a:pt x="268" y="13"/>
                      </a:cubicBezTo>
                      <a:cubicBezTo>
                        <a:pt x="268" y="21"/>
                        <a:pt x="262" y="27"/>
                        <a:pt x="255" y="27"/>
                      </a:cubicBezTo>
                      <a:cubicBezTo>
                        <a:pt x="133" y="27"/>
                        <a:pt x="33" y="122"/>
                        <a:pt x="27" y="242"/>
                      </a:cubicBezTo>
                      <a:lnTo>
                        <a:pt x="817" y="242"/>
                      </a:lnTo>
                      <a:cubicBezTo>
                        <a:pt x="824" y="107"/>
                        <a:pt x="936" y="0"/>
                        <a:pt x="1072" y="0"/>
                      </a:cubicBezTo>
                      <a:cubicBezTo>
                        <a:pt x="1213" y="0"/>
                        <a:pt x="1327" y="115"/>
                        <a:pt x="1327" y="255"/>
                      </a:cubicBezTo>
                      <a:cubicBezTo>
                        <a:pt x="1327" y="263"/>
                        <a:pt x="1321" y="269"/>
                        <a:pt x="1314" y="269"/>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803" name="Freeform 219">
                  <a:extLst>
                    <a:ext uri="{FF2B5EF4-FFF2-40B4-BE49-F238E27FC236}">
                      <a16:creationId xmlns:a16="http://schemas.microsoft.com/office/drawing/2014/main" id="{03217780-F001-4ECF-AF36-BA2C2522EA9D}"/>
                    </a:ext>
                  </a:extLst>
                </p:cNvPr>
                <p:cNvSpPr>
                  <a:spLocks/>
                </p:cNvSpPr>
                <p:nvPr/>
              </p:nvSpPr>
              <p:spPr bwMode="auto">
                <a:xfrm>
                  <a:off x="9920341" y="5266129"/>
                  <a:ext cx="221818" cy="9715"/>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804" name="Freeform 220">
                  <a:extLst>
                    <a:ext uri="{FF2B5EF4-FFF2-40B4-BE49-F238E27FC236}">
                      <a16:creationId xmlns:a16="http://schemas.microsoft.com/office/drawing/2014/main" id="{3C63A011-682A-4A17-8910-F3F1BD2AB05D}"/>
                    </a:ext>
                  </a:extLst>
                </p:cNvPr>
                <p:cNvSpPr>
                  <a:spLocks/>
                </p:cNvSpPr>
                <p:nvPr/>
              </p:nvSpPr>
              <p:spPr bwMode="auto">
                <a:xfrm>
                  <a:off x="9920341" y="5314702"/>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805" name="Freeform 221">
                  <a:extLst>
                    <a:ext uri="{FF2B5EF4-FFF2-40B4-BE49-F238E27FC236}">
                      <a16:creationId xmlns:a16="http://schemas.microsoft.com/office/drawing/2014/main" id="{1370ECAB-46BD-494B-9A29-B5881BAF2685}"/>
                    </a:ext>
                  </a:extLst>
                </p:cNvPr>
                <p:cNvSpPr>
                  <a:spLocks/>
                </p:cNvSpPr>
                <p:nvPr/>
              </p:nvSpPr>
              <p:spPr bwMode="auto">
                <a:xfrm>
                  <a:off x="9920341" y="5364894"/>
                  <a:ext cx="221818" cy="8096"/>
                </a:xfrm>
                <a:custGeom>
                  <a:avLst/>
                  <a:gdLst>
                    <a:gd name="T0" fmla="*/ 665 w 678"/>
                    <a:gd name="T1" fmla="*/ 26 h 26"/>
                    <a:gd name="T2" fmla="*/ 665 w 678"/>
                    <a:gd name="T3" fmla="*/ 26 h 26"/>
                    <a:gd name="T4" fmla="*/ 13 w 678"/>
                    <a:gd name="T5" fmla="*/ 26 h 26"/>
                    <a:gd name="T6" fmla="*/ 0 w 678"/>
                    <a:gd name="T7" fmla="*/ 13 h 26"/>
                    <a:gd name="T8" fmla="*/ 13 w 678"/>
                    <a:gd name="T9" fmla="*/ 0 h 26"/>
                    <a:gd name="T10" fmla="*/ 665 w 678"/>
                    <a:gd name="T11" fmla="*/ 0 h 26"/>
                    <a:gd name="T12" fmla="*/ 678 w 678"/>
                    <a:gd name="T13" fmla="*/ 13 h 26"/>
                    <a:gd name="T14" fmla="*/ 665 w 67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6">
                      <a:moveTo>
                        <a:pt x="665" y="26"/>
                      </a:moveTo>
                      <a:lnTo>
                        <a:pt x="665" y="26"/>
                      </a:lnTo>
                      <a:lnTo>
                        <a:pt x="13" y="26"/>
                      </a:lnTo>
                      <a:cubicBezTo>
                        <a:pt x="6" y="26"/>
                        <a:pt x="0" y="20"/>
                        <a:pt x="0" y="13"/>
                      </a:cubicBezTo>
                      <a:cubicBezTo>
                        <a:pt x="0" y="6"/>
                        <a:pt x="6" y="0"/>
                        <a:pt x="13" y="0"/>
                      </a:cubicBezTo>
                      <a:lnTo>
                        <a:pt x="665" y="0"/>
                      </a:lnTo>
                      <a:cubicBezTo>
                        <a:pt x="672" y="0"/>
                        <a:pt x="678" y="6"/>
                        <a:pt x="678" y="13"/>
                      </a:cubicBezTo>
                      <a:cubicBezTo>
                        <a:pt x="678" y="20"/>
                        <a:pt x="672" y="26"/>
                        <a:pt x="665" y="26"/>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806" name="Freeform 222">
                  <a:extLst>
                    <a:ext uri="{FF2B5EF4-FFF2-40B4-BE49-F238E27FC236}">
                      <a16:creationId xmlns:a16="http://schemas.microsoft.com/office/drawing/2014/main" id="{49B37F05-9871-42C5-90F5-AACD35776812}"/>
                    </a:ext>
                  </a:extLst>
                </p:cNvPr>
                <p:cNvSpPr>
                  <a:spLocks/>
                </p:cNvSpPr>
                <p:nvPr/>
              </p:nvSpPr>
              <p:spPr bwMode="auto">
                <a:xfrm>
                  <a:off x="9920341" y="5413468"/>
                  <a:ext cx="221818" cy="8096"/>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807" name="Freeform 223">
                  <a:extLst>
                    <a:ext uri="{FF2B5EF4-FFF2-40B4-BE49-F238E27FC236}">
                      <a16:creationId xmlns:a16="http://schemas.microsoft.com/office/drawing/2014/main" id="{856B9919-454D-4361-8FE3-EBD39E493802}"/>
                    </a:ext>
                  </a:extLst>
                </p:cNvPr>
                <p:cNvSpPr>
                  <a:spLocks/>
                </p:cNvSpPr>
                <p:nvPr/>
              </p:nvSpPr>
              <p:spPr bwMode="auto">
                <a:xfrm>
                  <a:off x="9920341" y="5462041"/>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808" name="Freeform 224">
                  <a:extLst>
                    <a:ext uri="{FF2B5EF4-FFF2-40B4-BE49-F238E27FC236}">
                      <a16:creationId xmlns:a16="http://schemas.microsoft.com/office/drawing/2014/main" id="{142D952B-DA4D-4FD0-8ADC-F5B300EDA7B6}"/>
                    </a:ext>
                  </a:extLst>
                </p:cNvPr>
                <p:cNvSpPr>
                  <a:spLocks/>
                </p:cNvSpPr>
                <p:nvPr/>
              </p:nvSpPr>
              <p:spPr bwMode="auto">
                <a:xfrm>
                  <a:off x="9920340" y="5518710"/>
                  <a:ext cx="219456" cy="9715"/>
                </a:xfrm>
                <a:custGeom>
                  <a:avLst/>
                  <a:gdLst>
                    <a:gd name="T0" fmla="*/ 330 w 344"/>
                    <a:gd name="T1" fmla="*/ 27 h 27"/>
                    <a:gd name="T2" fmla="*/ 330 w 344"/>
                    <a:gd name="T3" fmla="*/ 27 h 27"/>
                    <a:gd name="T4" fmla="*/ 13 w 344"/>
                    <a:gd name="T5" fmla="*/ 27 h 27"/>
                    <a:gd name="T6" fmla="*/ 0 w 344"/>
                    <a:gd name="T7" fmla="*/ 14 h 27"/>
                    <a:gd name="T8" fmla="*/ 13 w 344"/>
                    <a:gd name="T9" fmla="*/ 0 h 27"/>
                    <a:gd name="T10" fmla="*/ 330 w 344"/>
                    <a:gd name="T11" fmla="*/ 0 h 27"/>
                    <a:gd name="T12" fmla="*/ 344 w 344"/>
                    <a:gd name="T13" fmla="*/ 14 h 27"/>
                    <a:gd name="T14" fmla="*/ 330 w 3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7">
                      <a:moveTo>
                        <a:pt x="330" y="27"/>
                      </a:moveTo>
                      <a:lnTo>
                        <a:pt x="330" y="27"/>
                      </a:lnTo>
                      <a:lnTo>
                        <a:pt x="13" y="27"/>
                      </a:lnTo>
                      <a:cubicBezTo>
                        <a:pt x="6" y="27"/>
                        <a:pt x="0" y="21"/>
                        <a:pt x="0" y="14"/>
                      </a:cubicBezTo>
                      <a:cubicBezTo>
                        <a:pt x="0" y="6"/>
                        <a:pt x="6" y="0"/>
                        <a:pt x="13" y="0"/>
                      </a:cubicBezTo>
                      <a:lnTo>
                        <a:pt x="330" y="0"/>
                      </a:lnTo>
                      <a:cubicBezTo>
                        <a:pt x="338" y="0"/>
                        <a:pt x="344" y="6"/>
                        <a:pt x="344" y="14"/>
                      </a:cubicBezTo>
                      <a:cubicBezTo>
                        <a:pt x="344" y="21"/>
                        <a:pt x="338" y="27"/>
                        <a:pt x="330"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grpSp>
          <p:grpSp>
            <p:nvGrpSpPr>
              <p:cNvPr id="764" name="Group 763">
                <a:extLst>
                  <a:ext uri="{FF2B5EF4-FFF2-40B4-BE49-F238E27FC236}">
                    <a16:creationId xmlns:a16="http://schemas.microsoft.com/office/drawing/2014/main" id="{62A81BBC-28C5-426C-9368-E325076B768F}"/>
                  </a:ext>
                </a:extLst>
              </p:cNvPr>
              <p:cNvGrpSpPr/>
              <p:nvPr/>
            </p:nvGrpSpPr>
            <p:grpSpPr>
              <a:xfrm>
                <a:off x="4565401" y="4207980"/>
                <a:ext cx="557986" cy="539640"/>
                <a:chOff x="4212581" y="4384439"/>
                <a:chExt cx="590975" cy="571545"/>
              </a:xfrm>
              <a:grpFill/>
            </p:grpSpPr>
            <p:sp>
              <p:nvSpPr>
                <p:cNvPr id="781" name="Rectangle: Top Corners Rounded 780">
                  <a:extLst>
                    <a:ext uri="{FF2B5EF4-FFF2-40B4-BE49-F238E27FC236}">
                      <a16:creationId xmlns:a16="http://schemas.microsoft.com/office/drawing/2014/main" id="{1B42C5B5-D931-4333-A3FA-BD90F0078F5B}"/>
                    </a:ext>
                  </a:extLst>
                </p:cNvPr>
                <p:cNvSpPr/>
                <p:nvPr/>
              </p:nvSpPr>
              <p:spPr bwMode="auto">
                <a:xfrm>
                  <a:off x="4317350" y="4394156"/>
                  <a:ext cx="319438" cy="493088"/>
                </a:xfrm>
                <a:prstGeom prst="round2SameRect">
                  <a:avLst>
                    <a:gd name="adj1" fmla="val 22258"/>
                    <a:gd name="adj2" fmla="val 0"/>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782" name="Group 781">
                  <a:extLst>
                    <a:ext uri="{FF2B5EF4-FFF2-40B4-BE49-F238E27FC236}">
                      <a16:creationId xmlns:a16="http://schemas.microsoft.com/office/drawing/2014/main" id="{69D1DC1F-6617-47FE-80C1-350DE6EC7A86}"/>
                    </a:ext>
                  </a:extLst>
                </p:cNvPr>
                <p:cNvGrpSpPr/>
                <p:nvPr/>
              </p:nvGrpSpPr>
              <p:grpSpPr>
                <a:xfrm>
                  <a:off x="4212581" y="4384439"/>
                  <a:ext cx="590975" cy="571545"/>
                  <a:chOff x="9763287" y="5133362"/>
                  <a:chExt cx="590975" cy="571545"/>
                </a:xfrm>
                <a:grpFill/>
              </p:grpSpPr>
              <p:sp>
                <p:nvSpPr>
                  <p:cNvPr id="783" name="Freeform 212">
                    <a:extLst>
                      <a:ext uri="{FF2B5EF4-FFF2-40B4-BE49-F238E27FC236}">
                        <a16:creationId xmlns:a16="http://schemas.microsoft.com/office/drawing/2014/main" id="{5C933840-2C62-40B7-9702-7AE63B9509B0}"/>
                      </a:ext>
                    </a:extLst>
                  </p:cNvPr>
                  <p:cNvSpPr>
                    <a:spLocks/>
                  </p:cNvSpPr>
                  <p:nvPr/>
                </p:nvSpPr>
                <p:spPr bwMode="auto">
                  <a:xfrm>
                    <a:off x="9860434" y="5617475"/>
                    <a:ext cx="87432" cy="87432"/>
                  </a:xfrm>
                  <a:custGeom>
                    <a:avLst/>
                    <a:gdLst>
                      <a:gd name="T0" fmla="*/ 255 w 268"/>
                      <a:gd name="T1" fmla="*/ 269 h 269"/>
                      <a:gd name="T2" fmla="*/ 255 w 268"/>
                      <a:gd name="T3" fmla="*/ 269 h 269"/>
                      <a:gd name="T4" fmla="*/ 0 w 268"/>
                      <a:gd name="T5" fmla="*/ 13 h 269"/>
                      <a:gd name="T6" fmla="*/ 13 w 268"/>
                      <a:gd name="T7" fmla="*/ 0 h 269"/>
                      <a:gd name="T8" fmla="*/ 27 w 268"/>
                      <a:gd name="T9" fmla="*/ 13 h 269"/>
                      <a:gd name="T10" fmla="*/ 255 w 268"/>
                      <a:gd name="T11" fmla="*/ 242 h 269"/>
                      <a:gd name="T12" fmla="*/ 268 w 268"/>
                      <a:gd name="T13" fmla="*/ 255 h 269"/>
                      <a:gd name="T14" fmla="*/ 255 w 268"/>
                      <a:gd name="T15" fmla="*/ 269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69">
                        <a:moveTo>
                          <a:pt x="255" y="269"/>
                        </a:moveTo>
                        <a:lnTo>
                          <a:pt x="255" y="269"/>
                        </a:lnTo>
                        <a:cubicBezTo>
                          <a:pt x="114" y="269"/>
                          <a:pt x="0" y="154"/>
                          <a:pt x="0" y="13"/>
                        </a:cubicBezTo>
                        <a:cubicBezTo>
                          <a:pt x="0" y="6"/>
                          <a:pt x="6" y="0"/>
                          <a:pt x="13" y="0"/>
                        </a:cubicBezTo>
                        <a:cubicBezTo>
                          <a:pt x="21" y="0"/>
                          <a:pt x="27" y="6"/>
                          <a:pt x="27" y="13"/>
                        </a:cubicBezTo>
                        <a:cubicBezTo>
                          <a:pt x="27" y="139"/>
                          <a:pt x="129" y="242"/>
                          <a:pt x="255" y="242"/>
                        </a:cubicBezTo>
                        <a:cubicBezTo>
                          <a:pt x="262" y="242"/>
                          <a:pt x="268" y="248"/>
                          <a:pt x="268" y="255"/>
                        </a:cubicBezTo>
                        <a:cubicBezTo>
                          <a:pt x="268" y="263"/>
                          <a:pt x="262" y="269"/>
                          <a:pt x="255" y="269"/>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84" name="Freeform 213">
                    <a:extLst>
                      <a:ext uri="{FF2B5EF4-FFF2-40B4-BE49-F238E27FC236}">
                        <a16:creationId xmlns:a16="http://schemas.microsoft.com/office/drawing/2014/main" id="{CDC104BD-18E2-4DA6-A61D-EA586DB02817}"/>
                      </a:ext>
                    </a:extLst>
                  </p:cNvPr>
                  <p:cNvSpPr>
                    <a:spLocks noEditPoints="1"/>
                  </p:cNvSpPr>
                  <p:nvPr/>
                </p:nvSpPr>
                <p:spPr bwMode="auto">
                  <a:xfrm>
                    <a:off x="10187494" y="5617475"/>
                    <a:ext cx="166768" cy="87432"/>
                  </a:xfrm>
                  <a:custGeom>
                    <a:avLst/>
                    <a:gdLst>
                      <a:gd name="T0" fmla="*/ 27 w 510"/>
                      <a:gd name="T1" fmla="*/ 27 h 269"/>
                      <a:gd name="T2" fmla="*/ 27 w 510"/>
                      <a:gd name="T3" fmla="*/ 27 h 269"/>
                      <a:gd name="T4" fmla="*/ 255 w 510"/>
                      <a:gd name="T5" fmla="*/ 242 h 269"/>
                      <a:gd name="T6" fmla="*/ 483 w 510"/>
                      <a:gd name="T7" fmla="*/ 27 h 269"/>
                      <a:gd name="T8" fmla="*/ 27 w 510"/>
                      <a:gd name="T9" fmla="*/ 27 h 269"/>
                      <a:gd name="T10" fmla="*/ 255 w 510"/>
                      <a:gd name="T11" fmla="*/ 269 h 269"/>
                      <a:gd name="T12" fmla="*/ 255 w 510"/>
                      <a:gd name="T13" fmla="*/ 269 h 269"/>
                      <a:gd name="T14" fmla="*/ 0 w 510"/>
                      <a:gd name="T15" fmla="*/ 13 h 269"/>
                      <a:gd name="T16" fmla="*/ 0 w 510"/>
                      <a:gd name="T17" fmla="*/ 0 h 269"/>
                      <a:gd name="T18" fmla="*/ 510 w 510"/>
                      <a:gd name="T19" fmla="*/ 0 h 269"/>
                      <a:gd name="T20" fmla="*/ 510 w 510"/>
                      <a:gd name="T21" fmla="*/ 13 h 269"/>
                      <a:gd name="T22" fmla="*/ 255 w 510"/>
                      <a:gd name="T23"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269">
                        <a:moveTo>
                          <a:pt x="27" y="27"/>
                        </a:moveTo>
                        <a:lnTo>
                          <a:pt x="27" y="27"/>
                        </a:lnTo>
                        <a:cubicBezTo>
                          <a:pt x="34" y="146"/>
                          <a:pt x="134" y="242"/>
                          <a:pt x="255" y="242"/>
                        </a:cubicBezTo>
                        <a:cubicBezTo>
                          <a:pt x="377" y="242"/>
                          <a:pt x="476" y="146"/>
                          <a:pt x="483" y="27"/>
                        </a:cubicBezTo>
                        <a:lnTo>
                          <a:pt x="27" y="27"/>
                        </a:lnTo>
                        <a:close/>
                        <a:moveTo>
                          <a:pt x="255" y="269"/>
                        </a:moveTo>
                        <a:lnTo>
                          <a:pt x="255" y="269"/>
                        </a:lnTo>
                        <a:cubicBezTo>
                          <a:pt x="115" y="269"/>
                          <a:pt x="0" y="154"/>
                          <a:pt x="0" y="13"/>
                        </a:cubicBezTo>
                        <a:lnTo>
                          <a:pt x="0" y="0"/>
                        </a:lnTo>
                        <a:lnTo>
                          <a:pt x="510" y="0"/>
                        </a:lnTo>
                        <a:lnTo>
                          <a:pt x="510" y="13"/>
                        </a:lnTo>
                        <a:cubicBezTo>
                          <a:pt x="510" y="154"/>
                          <a:pt x="396" y="269"/>
                          <a:pt x="255" y="269"/>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85" name="Freeform 214">
                    <a:extLst>
                      <a:ext uri="{FF2B5EF4-FFF2-40B4-BE49-F238E27FC236}">
                        <a16:creationId xmlns:a16="http://schemas.microsoft.com/office/drawing/2014/main" id="{1C236A29-339E-4516-9537-0014E5C3E500}"/>
                      </a:ext>
                    </a:extLst>
                  </p:cNvPr>
                  <p:cNvSpPr>
                    <a:spLocks/>
                  </p:cNvSpPr>
                  <p:nvPr/>
                </p:nvSpPr>
                <p:spPr bwMode="auto">
                  <a:xfrm>
                    <a:off x="10187494" y="5212698"/>
                    <a:ext cx="8096" cy="412873"/>
                  </a:xfrm>
                  <a:custGeom>
                    <a:avLst/>
                    <a:gdLst>
                      <a:gd name="T0" fmla="*/ 14 w 27"/>
                      <a:gd name="T1" fmla="*/ 1260 h 1260"/>
                      <a:gd name="T2" fmla="*/ 14 w 27"/>
                      <a:gd name="T3" fmla="*/ 1260 h 1260"/>
                      <a:gd name="T4" fmla="*/ 0 w 27"/>
                      <a:gd name="T5" fmla="*/ 1246 h 1260"/>
                      <a:gd name="T6" fmla="*/ 0 w 27"/>
                      <a:gd name="T7" fmla="*/ 13 h 1260"/>
                      <a:gd name="T8" fmla="*/ 14 w 27"/>
                      <a:gd name="T9" fmla="*/ 0 h 1260"/>
                      <a:gd name="T10" fmla="*/ 27 w 27"/>
                      <a:gd name="T11" fmla="*/ 13 h 1260"/>
                      <a:gd name="T12" fmla="*/ 27 w 27"/>
                      <a:gd name="T13" fmla="*/ 1246 h 1260"/>
                      <a:gd name="T14" fmla="*/ 14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4" y="1260"/>
                        </a:moveTo>
                        <a:lnTo>
                          <a:pt x="14" y="1260"/>
                        </a:lnTo>
                        <a:cubicBezTo>
                          <a:pt x="6" y="1260"/>
                          <a:pt x="0" y="1254"/>
                          <a:pt x="0" y="1246"/>
                        </a:cubicBezTo>
                        <a:lnTo>
                          <a:pt x="0" y="13"/>
                        </a:lnTo>
                        <a:cubicBezTo>
                          <a:pt x="0" y="6"/>
                          <a:pt x="6" y="0"/>
                          <a:pt x="14" y="0"/>
                        </a:cubicBezTo>
                        <a:cubicBezTo>
                          <a:pt x="21" y="0"/>
                          <a:pt x="27" y="6"/>
                          <a:pt x="27" y="13"/>
                        </a:cubicBezTo>
                        <a:lnTo>
                          <a:pt x="27" y="1246"/>
                        </a:lnTo>
                        <a:cubicBezTo>
                          <a:pt x="27" y="1254"/>
                          <a:pt x="21" y="1260"/>
                          <a:pt x="14" y="1260"/>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86" name="Freeform 215">
                    <a:extLst>
                      <a:ext uri="{FF2B5EF4-FFF2-40B4-BE49-F238E27FC236}">
                        <a16:creationId xmlns:a16="http://schemas.microsoft.com/office/drawing/2014/main" id="{C99FAEC5-1309-41DE-8450-36B6AC3BFBBD}"/>
                      </a:ext>
                    </a:extLst>
                  </p:cNvPr>
                  <p:cNvSpPr>
                    <a:spLocks/>
                  </p:cNvSpPr>
                  <p:nvPr/>
                </p:nvSpPr>
                <p:spPr bwMode="auto">
                  <a:xfrm>
                    <a:off x="9860434" y="5212698"/>
                    <a:ext cx="8096" cy="412873"/>
                  </a:xfrm>
                  <a:custGeom>
                    <a:avLst/>
                    <a:gdLst>
                      <a:gd name="T0" fmla="*/ 13 w 27"/>
                      <a:gd name="T1" fmla="*/ 1260 h 1260"/>
                      <a:gd name="T2" fmla="*/ 13 w 27"/>
                      <a:gd name="T3" fmla="*/ 1260 h 1260"/>
                      <a:gd name="T4" fmla="*/ 0 w 27"/>
                      <a:gd name="T5" fmla="*/ 1246 h 1260"/>
                      <a:gd name="T6" fmla="*/ 0 w 27"/>
                      <a:gd name="T7" fmla="*/ 13 h 1260"/>
                      <a:gd name="T8" fmla="*/ 13 w 27"/>
                      <a:gd name="T9" fmla="*/ 0 h 1260"/>
                      <a:gd name="T10" fmla="*/ 27 w 27"/>
                      <a:gd name="T11" fmla="*/ 13 h 1260"/>
                      <a:gd name="T12" fmla="*/ 27 w 27"/>
                      <a:gd name="T13" fmla="*/ 1246 h 1260"/>
                      <a:gd name="T14" fmla="*/ 13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3" y="1260"/>
                        </a:moveTo>
                        <a:lnTo>
                          <a:pt x="13" y="1260"/>
                        </a:lnTo>
                        <a:cubicBezTo>
                          <a:pt x="6" y="1260"/>
                          <a:pt x="0" y="1254"/>
                          <a:pt x="0" y="1246"/>
                        </a:cubicBezTo>
                        <a:lnTo>
                          <a:pt x="0" y="13"/>
                        </a:lnTo>
                        <a:cubicBezTo>
                          <a:pt x="0" y="6"/>
                          <a:pt x="6" y="0"/>
                          <a:pt x="13" y="0"/>
                        </a:cubicBezTo>
                        <a:cubicBezTo>
                          <a:pt x="21" y="0"/>
                          <a:pt x="27" y="6"/>
                          <a:pt x="27" y="13"/>
                        </a:cubicBezTo>
                        <a:lnTo>
                          <a:pt x="27" y="1246"/>
                        </a:lnTo>
                        <a:cubicBezTo>
                          <a:pt x="27" y="1254"/>
                          <a:pt x="21" y="1260"/>
                          <a:pt x="13" y="1260"/>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87" name="Freeform 216">
                    <a:extLst>
                      <a:ext uri="{FF2B5EF4-FFF2-40B4-BE49-F238E27FC236}">
                        <a16:creationId xmlns:a16="http://schemas.microsoft.com/office/drawing/2014/main" id="{003B7CDE-07C6-44D2-A857-52E4A37A1C30}"/>
                      </a:ext>
                    </a:extLst>
                  </p:cNvPr>
                  <p:cNvSpPr>
                    <a:spLocks/>
                  </p:cNvSpPr>
                  <p:nvPr/>
                </p:nvSpPr>
                <p:spPr bwMode="auto">
                  <a:xfrm>
                    <a:off x="9842623" y="5133362"/>
                    <a:ext cx="273630" cy="9715"/>
                  </a:xfrm>
                  <a:custGeom>
                    <a:avLst/>
                    <a:gdLst>
                      <a:gd name="T0" fmla="*/ 831 w 844"/>
                      <a:gd name="T1" fmla="*/ 27 h 27"/>
                      <a:gd name="T2" fmla="*/ 831 w 844"/>
                      <a:gd name="T3" fmla="*/ 27 h 27"/>
                      <a:gd name="T4" fmla="*/ 14 w 844"/>
                      <a:gd name="T5" fmla="*/ 27 h 27"/>
                      <a:gd name="T6" fmla="*/ 0 w 844"/>
                      <a:gd name="T7" fmla="*/ 13 h 27"/>
                      <a:gd name="T8" fmla="*/ 14 w 844"/>
                      <a:gd name="T9" fmla="*/ 0 h 27"/>
                      <a:gd name="T10" fmla="*/ 831 w 844"/>
                      <a:gd name="T11" fmla="*/ 0 h 27"/>
                      <a:gd name="T12" fmla="*/ 844 w 844"/>
                      <a:gd name="T13" fmla="*/ 13 h 27"/>
                      <a:gd name="T14" fmla="*/ 831 w 8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27">
                        <a:moveTo>
                          <a:pt x="831" y="27"/>
                        </a:moveTo>
                        <a:lnTo>
                          <a:pt x="831" y="27"/>
                        </a:lnTo>
                        <a:lnTo>
                          <a:pt x="14" y="27"/>
                        </a:lnTo>
                        <a:cubicBezTo>
                          <a:pt x="6" y="27"/>
                          <a:pt x="0" y="21"/>
                          <a:pt x="0" y="13"/>
                        </a:cubicBezTo>
                        <a:cubicBezTo>
                          <a:pt x="0" y="6"/>
                          <a:pt x="6" y="0"/>
                          <a:pt x="14" y="0"/>
                        </a:cubicBezTo>
                        <a:lnTo>
                          <a:pt x="831" y="0"/>
                        </a:lnTo>
                        <a:cubicBezTo>
                          <a:pt x="838" y="0"/>
                          <a:pt x="844" y="6"/>
                          <a:pt x="844" y="13"/>
                        </a:cubicBezTo>
                        <a:cubicBezTo>
                          <a:pt x="844" y="21"/>
                          <a:pt x="838" y="27"/>
                          <a:pt x="831"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88" name="Freeform 218">
                    <a:extLst>
                      <a:ext uri="{FF2B5EF4-FFF2-40B4-BE49-F238E27FC236}">
                        <a16:creationId xmlns:a16="http://schemas.microsoft.com/office/drawing/2014/main" id="{1875EC98-4604-477F-A545-9650122FF481}"/>
                      </a:ext>
                    </a:extLst>
                  </p:cNvPr>
                  <p:cNvSpPr>
                    <a:spLocks/>
                  </p:cNvSpPr>
                  <p:nvPr/>
                </p:nvSpPr>
                <p:spPr bwMode="auto">
                  <a:xfrm>
                    <a:off x="9763287" y="5133362"/>
                    <a:ext cx="432302" cy="89051"/>
                  </a:xfrm>
                  <a:custGeom>
                    <a:avLst/>
                    <a:gdLst>
                      <a:gd name="T0" fmla="*/ 1314 w 1327"/>
                      <a:gd name="T1" fmla="*/ 269 h 269"/>
                      <a:gd name="T2" fmla="*/ 1314 w 1327"/>
                      <a:gd name="T3" fmla="*/ 269 h 269"/>
                      <a:gd name="T4" fmla="*/ 1300 w 1327"/>
                      <a:gd name="T5" fmla="*/ 255 h 269"/>
                      <a:gd name="T6" fmla="*/ 1072 w 1327"/>
                      <a:gd name="T7" fmla="*/ 27 h 269"/>
                      <a:gd name="T8" fmla="*/ 843 w 1327"/>
                      <a:gd name="T9" fmla="*/ 255 h 269"/>
                      <a:gd name="T10" fmla="*/ 843 w 1327"/>
                      <a:gd name="T11" fmla="*/ 269 h 269"/>
                      <a:gd name="T12" fmla="*/ 0 w 1327"/>
                      <a:gd name="T13" fmla="*/ 269 h 269"/>
                      <a:gd name="T14" fmla="*/ 0 w 1327"/>
                      <a:gd name="T15" fmla="*/ 255 h 269"/>
                      <a:gd name="T16" fmla="*/ 255 w 1327"/>
                      <a:gd name="T17" fmla="*/ 0 h 269"/>
                      <a:gd name="T18" fmla="*/ 268 w 1327"/>
                      <a:gd name="T19" fmla="*/ 13 h 269"/>
                      <a:gd name="T20" fmla="*/ 255 w 1327"/>
                      <a:gd name="T21" fmla="*/ 27 h 269"/>
                      <a:gd name="T22" fmla="*/ 27 w 1327"/>
                      <a:gd name="T23" fmla="*/ 242 h 269"/>
                      <a:gd name="T24" fmla="*/ 817 w 1327"/>
                      <a:gd name="T25" fmla="*/ 242 h 269"/>
                      <a:gd name="T26" fmla="*/ 1072 w 1327"/>
                      <a:gd name="T27" fmla="*/ 0 h 269"/>
                      <a:gd name="T28" fmla="*/ 1327 w 1327"/>
                      <a:gd name="T29" fmla="*/ 255 h 269"/>
                      <a:gd name="T30" fmla="*/ 1314 w 1327"/>
                      <a:gd name="T31"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7" h="269">
                        <a:moveTo>
                          <a:pt x="1314" y="269"/>
                        </a:moveTo>
                        <a:lnTo>
                          <a:pt x="1314" y="269"/>
                        </a:lnTo>
                        <a:cubicBezTo>
                          <a:pt x="1306" y="269"/>
                          <a:pt x="1300" y="263"/>
                          <a:pt x="1300" y="255"/>
                        </a:cubicBezTo>
                        <a:cubicBezTo>
                          <a:pt x="1300" y="129"/>
                          <a:pt x="1198" y="27"/>
                          <a:pt x="1072" y="27"/>
                        </a:cubicBezTo>
                        <a:cubicBezTo>
                          <a:pt x="946" y="27"/>
                          <a:pt x="843" y="129"/>
                          <a:pt x="843" y="255"/>
                        </a:cubicBezTo>
                        <a:lnTo>
                          <a:pt x="843" y="269"/>
                        </a:lnTo>
                        <a:lnTo>
                          <a:pt x="0" y="269"/>
                        </a:lnTo>
                        <a:lnTo>
                          <a:pt x="0" y="255"/>
                        </a:lnTo>
                        <a:cubicBezTo>
                          <a:pt x="0" y="115"/>
                          <a:pt x="114" y="0"/>
                          <a:pt x="255" y="0"/>
                        </a:cubicBezTo>
                        <a:cubicBezTo>
                          <a:pt x="262" y="0"/>
                          <a:pt x="268" y="6"/>
                          <a:pt x="268" y="13"/>
                        </a:cubicBezTo>
                        <a:cubicBezTo>
                          <a:pt x="268" y="21"/>
                          <a:pt x="262" y="27"/>
                          <a:pt x="255" y="27"/>
                        </a:cubicBezTo>
                        <a:cubicBezTo>
                          <a:pt x="133" y="27"/>
                          <a:pt x="33" y="122"/>
                          <a:pt x="27" y="242"/>
                        </a:cubicBezTo>
                        <a:lnTo>
                          <a:pt x="817" y="242"/>
                        </a:lnTo>
                        <a:cubicBezTo>
                          <a:pt x="824" y="107"/>
                          <a:pt x="936" y="0"/>
                          <a:pt x="1072" y="0"/>
                        </a:cubicBezTo>
                        <a:cubicBezTo>
                          <a:pt x="1213" y="0"/>
                          <a:pt x="1327" y="115"/>
                          <a:pt x="1327" y="255"/>
                        </a:cubicBezTo>
                        <a:cubicBezTo>
                          <a:pt x="1327" y="263"/>
                          <a:pt x="1321" y="269"/>
                          <a:pt x="1314" y="269"/>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89" name="Freeform 219">
                    <a:extLst>
                      <a:ext uri="{FF2B5EF4-FFF2-40B4-BE49-F238E27FC236}">
                        <a16:creationId xmlns:a16="http://schemas.microsoft.com/office/drawing/2014/main" id="{C63A508A-1B22-4A8F-AE4F-39C1795D954B}"/>
                      </a:ext>
                    </a:extLst>
                  </p:cNvPr>
                  <p:cNvSpPr>
                    <a:spLocks/>
                  </p:cNvSpPr>
                  <p:nvPr/>
                </p:nvSpPr>
                <p:spPr bwMode="auto">
                  <a:xfrm>
                    <a:off x="9920341" y="5266129"/>
                    <a:ext cx="221818" cy="9715"/>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90" name="Freeform 220">
                    <a:extLst>
                      <a:ext uri="{FF2B5EF4-FFF2-40B4-BE49-F238E27FC236}">
                        <a16:creationId xmlns:a16="http://schemas.microsoft.com/office/drawing/2014/main" id="{8BBE9593-2E72-44D1-9E4B-950F4C6E1EF4}"/>
                      </a:ext>
                    </a:extLst>
                  </p:cNvPr>
                  <p:cNvSpPr>
                    <a:spLocks/>
                  </p:cNvSpPr>
                  <p:nvPr/>
                </p:nvSpPr>
                <p:spPr bwMode="auto">
                  <a:xfrm>
                    <a:off x="9920341" y="5314702"/>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91" name="Freeform 221">
                    <a:extLst>
                      <a:ext uri="{FF2B5EF4-FFF2-40B4-BE49-F238E27FC236}">
                        <a16:creationId xmlns:a16="http://schemas.microsoft.com/office/drawing/2014/main" id="{F850612A-730B-4249-8C42-0F388812F88D}"/>
                      </a:ext>
                    </a:extLst>
                  </p:cNvPr>
                  <p:cNvSpPr>
                    <a:spLocks/>
                  </p:cNvSpPr>
                  <p:nvPr/>
                </p:nvSpPr>
                <p:spPr bwMode="auto">
                  <a:xfrm>
                    <a:off x="9920341" y="5364894"/>
                    <a:ext cx="221818" cy="8096"/>
                  </a:xfrm>
                  <a:custGeom>
                    <a:avLst/>
                    <a:gdLst>
                      <a:gd name="T0" fmla="*/ 665 w 678"/>
                      <a:gd name="T1" fmla="*/ 26 h 26"/>
                      <a:gd name="T2" fmla="*/ 665 w 678"/>
                      <a:gd name="T3" fmla="*/ 26 h 26"/>
                      <a:gd name="T4" fmla="*/ 13 w 678"/>
                      <a:gd name="T5" fmla="*/ 26 h 26"/>
                      <a:gd name="T6" fmla="*/ 0 w 678"/>
                      <a:gd name="T7" fmla="*/ 13 h 26"/>
                      <a:gd name="T8" fmla="*/ 13 w 678"/>
                      <a:gd name="T9" fmla="*/ 0 h 26"/>
                      <a:gd name="T10" fmla="*/ 665 w 678"/>
                      <a:gd name="T11" fmla="*/ 0 h 26"/>
                      <a:gd name="T12" fmla="*/ 678 w 678"/>
                      <a:gd name="T13" fmla="*/ 13 h 26"/>
                      <a:gd name="T14" fmla="*/ 665 w 67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6">
                        <a:moveTo>
                          <a:pt x="665" y="26"/>
                        </a:moveTo>
                        <a:lnTo>
                          <a:pt x="665" y="26"/>
                        </a:lnTo>
                        <a:lnTo>
                          <a:pt x="13" y="26"/>
                        </a:lnTo>
                        <a:cubicBezTo>
                          <a:pt x="6" y="26"/>
                          <a:pt x="0" y="20"/>
                          <a:pt x="0" y="13"/>
                        </a:cubicBezTo>
                        <a:cubicBezTo>
                          <a:pt x="0" y="6"/>
                          <a:pt x="6" y="0"/>
                          <a:pt x="13" y="0"/>
                        </a:cubicBezTo>
                        <a:lnTo>
                          <a:pt x="665" y="0"/>
                        </a:lnTo>
                        <a:cubicBezTo>
                          <a:pt x="672" y="0"/>
                          <a:pt x="678" y="6"/>
                          <a:pt x="678" y="13"/>
                        </a:cubicBezTo>
                        <a:cubicBezTo>
                          <a:pt x="678" y="20"/>
                          <a:pt x="672" y="26"/>
                          <a:pt x="665" y="26"/>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92" name="Freeform 222">
                    <a:extLst>
                      <a:ext uri="{FF2B5EF4-FFF2-40B4-BE49-F238E27FC236}">
                        <a16:creationId xmlns:a16="http://schemas.microsoft.com/office/drawing/2014/main" id="{744022DA-E8A6-4BD0-B90D-14BD7094DFA1}"/>
                      </a:ext>
                    </a:extLst>
                  </p:cNvPr>
                  <p:cNvSpPr>
                    <a:spLocks/>
                  </p:cNvSpPr>
                  <p:nvPr/>
                </p:nvSpPr>
                <p:spPr bwMode="auto">
                  <a:xfrm>
                    <a:off x="9920341" y="5413468"/>
                    <a:ext cx="221818" cy="8096"/>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93" name="Freeform 223">
                    <a:extLst>
                      <a:ext uri="{FF2B5EF4-FFF2-40B4-BE49-F238E27FC236}">
                        <a16:creationId xmlns:a16="http://schemas.microsoft.com/office/drawing/2014/main" id="{EF25AB5F-956F-4B06-8358-84AB4C882A27}"/>
                      </a:ext>
                    </a:extLst>
                  </p:cNvPr>
                  <p:cNvSpPr>
                    <a:spLocks/>
                  </p:cNvSpPr>
                  <p:nvPr/>
                </p:nvSpPr>
                <p:spPr bwMode="auto">
                  <a:xfrm>
                    <a:off x="9920341" y="5462041"/>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94" name="Freeform 224">
                    <a:extLst>
                      <a:ext uri="{FF2B5EF4-FFF2-40B4-BE49-F238E27FC236}">
                        <a16:creationId xmlns:a16="http://schemas.microsoft.com/office/drawing/2014/main" id="{24084C06-977B-4A02-96C1-C63F9E08B8B4}"/>
                      </a:ext>
                    </a:extLst>
                  </p:cNvPr>
                  <p:cNvSpPr>
                    <a:spLocks/>
                  </p:cNvSpPr>
                  <p:nvPr/>
                </p:nvSpPr>
                <p:spPr bwMode="auto">
                  <a:xfrm>
                    <a:off x="9920340" y="5518710"/>
                    <a:ext cx="219456" cy="9715"/>
                  </a:xfrm>
                  <a:custGeom>
                    <a:avLst/>
                    <a:gdLst>
                      <a:gd name="T0" fmla="*/ 330 w 344"/>
                      <a:gd name="T1" fmla="*/ 27 h 27"/>
                      <a:gd name="T2" fmla="*/ 330 w 344"/>
                      <a:gd name="T3" fmla="*/ 27 h 27"/>
                      <a:gd name="T4" fmla="*/ 13 w 344"/>
                      <a:gd name="T5" fmla="*/ 27 h 27"/>
                      <a:gd name="T6" fmla="*/ 0 w 344"/>
                      <a:gd name="T7" fmla="*/ 14 h 27"/>
                      <a:gd name="T8" fmla="*/ 13 w 344"/>
                      <a:gd name="T9" fmla="*/ 0 h 27"/>
                      <a:gd name="T10" fmla="*/ 330 w 344"/>
                      <a:gd name="T11" fmla="*/ 0 h 27"/>
                      <a:gd name="T12" fmla="*/ 344 w 344"/>
                      <a:gd name="T13" fmla="*/ 14 h 27"/>
                      <a:gd name="T14" fmla="*/ 330 w 3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7">
                        <a:moveTo>
                          <a:pt x="330" y="27"/>
                        </a:moveTo>
                        <a:lnTo>
                          <a:pt x="330" y="27"/>
                        </a:lnTo>
                        <a:lnTo>
                          <a:pt x="13" y="27"/>
                        </a:lnTo>
                        <a:cubicBezTo>
                          <a:pt x="6" y="27"/>
                          <a:pt x="0" y="21"/>
                          <a:pt x="0" y="14"/>
                        </a:cubicBezTo>
                        <a:cubicBezTo>
                          <a:pt x="0" y="6"/>
                          <a:pt x="6" y="0"/>
                          <a:pt x="13" y="0"/>
                        </a:cubicBezTo>
                        <a:lnTo>
                          <a:pt x="330" y="0"/>
                        </a:lnTo>
                        <a:cubicBezTo>
                          <a:pt x="338" y="0"/>
                          <a:pt x="344" y="6"/>
                          <a:pt x="344" y="14"/>
                        </a:cubicBezTo>
                        <a:cubicBezTo>
                          <a:pt x="344" y="21"/>
                          <a:pt x="338" y="27"/>
                          <a:pt x="330"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95" name="Freeform 217">
                    <a:extLst>
                      <a:ext uri="{FF2B5EF4-FFF2-40B4-BE49-F238E27FC236}">
                        <a16:creationId xmlns:a16="http://schemas.microsoft.com/office/drawing/2014/main" id="{2ADE238C-00F7-44D5-9B24-982FD724A3C8}"/>
                      </a:ext>
                    </a:extLst>
                  </p:cNvPr>
                  <p:cNvSpPr>
                    <a:spLocks/>
                  </p:cNvSpPr>
                  <p:nvPr/>
                </p:nvSpPr>
                <p:spPr bwMode="auto">
                  <a:xfrm>
                    <a:off x="9939770" y="5695192"/>
                    <a:ext cx="335156" cy="9715"/>
                  </a:xfrm>
                  <a:custGeom>
                    <a:avLst/>
                    <a:gdLst>
                      <a:gd name="T0" fmla="*/ 1016 w 1030"/>
                      <a:gd name="T1" fmla="*/ 27 h 27"/>
                      <a:gd name="T2" fmla="*/ 1016 w 1030"/>
                      <a:gd name="T3" fmla="*/ 27 h 27"/>
                      <a:gd name="T4" fmla="*/ 14 w 1030"/>
                      <a:gd name="T5" fmla="*/ 27 h 27"/>
                      <a:gd name="T6" fmla="*/ 0 w 1030"/>
                      <a:gd name="T7" fmla="*/ 13 h 27"/>
                      <a:gd name="T8" fmla="*/ 14 w 1030"/>
                      <a:gd name="T9" fmla="*/ 0 h 27"/>
                      <a:gd name="T10" fmla="*/ 1016 w 1030"/>
                      <a:gd name="T11" fmla="*/ 0 h 27"/>
                      <a:gd name="T12" fmla="*/ 1030 w 1030"/>
                      <a:gd name="T13" fmla="*/ 13 h 27"/>
                      <a:gd name="T14" fmla="*/ 1016 w 1030"/>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27">
                        <a:moveTo>
                          <a:pt x="1016" y="27"/>
                        </a:moveTo>
                        <a:lnTo>
                          <a:pt x="1016" y="27"/>
                        </a:lnTo>
                        <a:lnTo>
                          <a:pt x="14" y="27"/>
                        </a:lnTo>
                        <a:cubicBezTo>
                          <a:pt x="6" y="27"/>
                          <a:pt x="0" y="21"/>
                          <a:pt x="0" y="13"/>
                        </a:cubicBezTo>
                        <a:cubicBezTo>
                          <a:pt x="0" y="6"/>
                          <a:pt x="6" y="0"/>
                          <a:pt x="14" y="0"/>
                        </a:cubicBezTo>
                        <a:lnTo>
                          <a:pt x="1016" y="0"/>
                        </a:lnTo>
                        <a:cubicBezTo>
                          <a:pt x="1024" y="0"/>
                          <a:pt x="1030" y="6"/>
                          <a:pt x="1030" y="13"/>
                        </a:cubicBezTo>
                        <a:cubicBezTo>
                          <a:pt x="1030" y="21"/>
                          <a:pt x="1024" y="27"/>
                          <a:pt x="1016"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grpSp>
          </p:grpSp>
          <p:grpSp>
            <p:nvGrpSpPr>
              <p:cNvPr id="765" name="Group 764">
                <a:extLst>
                  <a:ext uri="{FF2B5EF4-FFF2-40B4-BE49-F238E27FC236}">
                    <a16:creationId xmlns:a16="http://schemas.microsoft.com/office/drawing/2014/main" id="{07643E9A-3300-47A8-A71C-413C5F0E0199}"/>
                  </a:ext>
                </a:extLst>
              </p:cNvPr>
              <p:cNvGrpSpPr/>
              <p:nvPr/>
            </p:nvGrpSpPr>
            <p:grpSpPr>
              <a:xfrm>
                <a:off x="4314657" y="4341688"/>
                <a:ext cx="557986" cy="539640"/>
                <a:chOff x="4212581" y="4384439"/>
                <a:chExt cx="590975" cy="571545"/>
              </a:xfrm>
              <a:grpFill/>
            </p:grpSpPr>
            <p:sp>
              <p:nvSpPr>
                <p:cNvPr id="766" name="Rectangle: Top Corners Rounded 765">
                  <a:extLst>
                    <a:ext uri="{FF2B5EF4-FFF2-40B4-BE49-F238E27FC236}">
                      <a16:creationId xmlns:a16="http://schemas.microsoft.com/office/drawing/2014/main" id="{97E94F8F-39BA-4007-9CDA-5EFA1B149F2B}"/>
                    </a:ext>
                  </a:extLst>
                </p:cNvPr>
                <p:cNvSpPr/>
                <p:nvPr/>
              </p:nvSpPr>
              <p:spPr bwMode="auto">
                <a:xfrm>
                  <a:off x="4317350" y="4394156"/>
                  <a:ext cx="319438" cy="493088"/>
                </a:xfrm>
                <a:prstGeom prst="round2SameRect">
                  <a:avLst>
                    <a:gd name="adj1" fmla="val 22258"/>
                    <a:gd name="adj2" fmla="val 0"/>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767" name="Group 766">
                  <a:extLst>
                    <a:ext uri="{FF2B5EF4-FFF2-40B4-BE49-F238E27FC236}">
                      <a16:creationId xmlns:a16="http://schemas.microsoft.com/office/drawing/2014/main" id="{1DC5223C-E18D-42D1-AECE-5DA415811745}"/>
                    </a:ext>
                  </a:extLst>
                </p:cNvPr>
                <p:cNvGrpSpPr/>
                <p:nvPr/>
              </p:nvGrpSpPr>
              <p:grpSpPr>
                <a:xfrm>
                  <a:off x="4212581" y="4384439"/>
                  <a:ext cx="590975" cy="571545"/>
                  <a:chOff x="9763287" y="5133362"/>
                  <a:chExt cx="590975" cy="571545"/>
                </a:xfrm>
                <a:grpFill/>
              </p:grpSpPr>
              <p:sp>
                <p:nvSpPr>
                  <p:cNvPr id="768" name="Freeform 212">
                    <a:extLst>
                      <a:ext uri="{FF2B5EF4-FFF2-40B4-BE49-F238E27FC236}">
                        <a16:creationId xmlns:a16="http://schemas.microsoft.com/office/drawing/2014/main" id="{33A84C06-2EB9-4D4A-B145-E5D388D9C2D9}"/>
                      </a:ext>
                    </a:extLst>
                  </p:cNvPr>
                  <p:cNvSpPr>
                    <a:spLocks/>
                  </p:cNvSpPr>
                  <p:nvPr/>
                </p:nvSpPr>
                <p:spPr bwMode="auto">
                  <a:xfrm>
                    <a:off x="9860434" y="5617475"/>
                    <a:ext cx="87432" cy="87432"/>
                  </a:xfrm>
                  <a:custGeom>
                    <a:avLst/>
                    <a:gdLst>
                      <a:gd name="T0" fmla="*/ 255 w 268"/>
                      <a:gd name="T1" fmla="*/ 269 h 269"/>
                      <a:gd name="T2" fmla="*/ 255 w 268"/>
                      <a:gd name="T3" fmla="*/ 269 h 269"/>
                      <a:gd name="T4" fmla="*/ 0 w 268"/>
                      <a:gd name="T5" fmla="*/ 13 h 269"/>
                      <a:gd name="T6" fmla="*/ 13 w 268"/>
                      <a:gd name="T7" fmla="*/ 0 h 269"/>
                      <a:gd name="T8" fmla="*/ 27 w 268"/>
                      <a:gd name="T9" fmla="*/ 13 h 269"/>
                      <a:gd name="T10" fmla="*/ 255 w 268"/>
                      <a:gd name="T11" fmla="*/ 242 h 269"/>
                      <a:gd name="T12" fmla="*/ 268 w 268"/>
                      <a:gd name="T13" fmla="*/ 255 h 269"/>
                      <a:gd name="T14" fmla="*/ 255 w 268"/>
                      <a:gd name="T15" fmla="*/ 269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69">
                        <a:moveTo>
                          <a:pt x="255" y="269"/>
                        </a:moveTo>
                        <a:lnTo>
                          <a:pt x="255" y="269"/>
                        </a:lnTo>
                        <a:cubicBezTo>
                          <a:pt x="114" y="269"/>
                          <a:pt x="0" y="154"/>
                          <a:pt x="0" y="13"/>
                        </a:cubicBezTo>
                        <a:cubicBezTo>
                          <a:pt x="0" y="6"/>
                          <a:pt x="6" y="0"/>
                          <a:pt x="13" y="0"/>
                        </a:cubicBezTo>
                        <a:cubicBezTo>
                          <a:pt x="21" y="0"/>
                          <a:pt x="27" y="6"/>
                          <a:pt x="27" y="13"/>
                        </a:cubicBezTo>
                        <a:cubicBezTo>
                          <a:pt x="27" y="139"/>
                          <a:pt x="129" y="242"/>
                          <a:pt x="255" y="242"/>
                        </a:cubicBezTo>
                        <a:cubicBezTo>
                          <a:pt x="262" y="242"/>
                          <a:pt x="268" y="248"/>
                          <a:pt x="268" y="255"/>
                        </a:cubicBezTo>
                        <a:cubicBezTo>
                          <a:pt x="268" y="263"/>
                          <a:pt x="262" y="269"/>
                          <a:pt x="255" y="269"/>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69" name="Freeform 213">
                    <a:extLst>
                      <a:ext uri="{FF2B5EF4-FFF2-40B4-BE49-F238E27FC236}">
                        <a16:creationId xmlns:a16="http://schemas.microsoft.com/office/drawing/2014/main" id="{F99628B3-DC07-4390-8DEC-AE815403F677}"/>
                      </a:ext>
                    </a:extLst>
                  </p:cNvPr>
                  <p:cNvSpPr>
                    <a:spLocks noEditPoints="1"/>
                  </p:cNvSpPr>
                  <p:nvPr/>
                </p:nvSpPr>
                <p:spPr bwMode="auto">
                  <a:xfrm>
                    <a:off x="10187494" y="5617475"/>
                    <a:ext cx="166768" cy="87432"/>
                  </a:xfrm>
                  <a:custGeom>
                    <a:avLst/>
                    <a:gdLst>
                      <a:gd name="T0" fmla="*/ 27 w 510"/>
                      <a:gd name="T1" fmla="*/ 27 h 269"/>
                      <a:gd name="T2" fmla="*/ 27 w 510"/>
                      <a:gd name="T3" fmla="*/ 27 h 269"/>
                      <a:gd name="T4" fmla="*/ 255 w 510"/>
                      <a:gd name="T5" fmla="*/ 242 h 269"/>
                      <a:gd name="T6" fmla="*/ 483 w 510"/>
                      <a:gd name="T7" fmla="*/ 27 h 269"/>
                      <a:gd name="T8" fmla="*/ 27 w 510"/>
                      <a:gd name="T9" fmla="*/ 27 h 269"/>
                      <a:gd name="T10" fmla="*/ 255 w 510"/>
                      <a:gd name="T11" fmla="*/ 269 h 269"/>
                      <a:gd name="T12" fmla="*/ 255 w 510"/>
                      <a:gd name="T13" fmla="*/ 269 h 269"/>
                      <a:gd name="T14" fmla="*/ 0 w 510"/>
                      <a:gd name="T15" fmla="*/ 13 h 269"/>
                      <a:gd name="T16" fmla="*/ 0 w 510"/>
                      <a:gd name="T17" fmla="*/ 0 h 269"/>
                      <a:gd name="T18" fmla="*/ 510 w 510"/>
                      <a:gd name="T19" fmla="*/ 0 h 269"/>
                      <a:gd name="T20" fmla="*/ 510 w 510"/>
                      <a:gd name="T21" fmla="*/ 13 h 269"/>
                      <a:gd name="T22" fmla="*/ 255 w 510"/>
                      <a:gd name="T23"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269">
                        <a:moveTo>
                          <a:pt x="27" y="27"/>
                        </a:moveTo>
                        <a:lnTo>
                          <a:pt x="27" y="27"/>
                        </a:lnTo>
                        <a:cubicBezTo>
                          <a:pt x="34" y="146"/>
                          <a:pt x="134" y="242"/>
                          <a:pt x="255" y="242"/>
                        </a:cubicBezTo>
                        <a:cubicBezTo>
                          <a:pt x="377" y="242"/>
                          <a:pt x="476" y="146"/>
                          <a:pt x="483" y="27"/>
                        </a:cubicBezTo>
                        <a:lnTo>
                          <a:pt x="27" y="27"/>
                        </a:lnTo>
                        <a:close/>
                        <a:moveTo>
                          <a:pt x="255" y="269"/>
                        </a:moveTo>
                        <a:lnTo>
                          <a:pt x="255" y="269"/>
                        </a:lnTo>
                        <a:cubicBezTo>
                          <a:pt x="115" y="269"/>
                          <a:pt x="0" y="154"/>
                          <a:pt x="0" y="13"/>
                        </a:cubicBezTo>
                        <a:lnTo>
                          <a:pt x="0" y="0"/>
                        </a:lnTo>
                        <a:lnTo>
                          <a:pt x="510" y="0"/>
                        </a:lnTo>
                        <a:lnTo>
                          <a:pt x="510" y="13"/>
                        </a:lnTo>
                        <a:cubicBezTo>
                          <a:pt x="510" y="154"/>
                          <a:pt x="396" y="269"/>
                          <a:pt x="255" y="269"/>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70" name="Freeform 214">
                    <a:extLst>
                      <a:ext uri="{FF2B5EF4-FFF2-40B4-BE49-F238E27FC236}">
                        <a16:creationId xmlns:a16="http://schemas.microsoft.com/office/drawing/2014/main" id="{DB85421D-B1C0-49F4-A54A-0B1BBEC8DD66}"/>
                      </a:ext>
                    </a:extLst>
                  </p:cNvPr>
                  <p:cNvSpPr>
                    <a:spLocks/>
                  </p:cNvSpPr>
                  <p:nvPr/>
                </p:nvSpPr>
                <p:spPr bwMode="auto">
                  <a:xfrm>
                    <a:off x="10187494" y="5212698"/>
                    <a:ext cx="8096" cy="412873"/>
                  </a:xfrm>
                  <a:custGeom>
                    <a:avLst/>
                    <a:gdLst>
                      <a:gd name="T0" fmla="*/ 14 w 27"/>
                      <a:gd name="T1" fmla="*/ 1260 h 1260"/>
                      <a:gd name="T2" fmla="*/ 14 w 27"/>
                      <a:gd name="T3" fmla="*/ 1260 h 1260"/>
                      <a:gd name="T4" fmla="*/ 0 w 27"/>
                      <a:gd name="T5" fmla="*/ 1246 h 1260"/>
                      <a:gd name="T6" fmla="*/ 0 w 27"/>
                      <a:gd name="T7" fmla="*/ 13 h 1260"/>
                      <a:gd name="T8" fmla="*/ 14 w 27"/>
                      <a:gd name="T9" fmla="*/ 0 h 1260"/>
                      <a:gd name="T10" fmla="*/ 27 w 27"/>
                      <a:gd name="T11" fmla="*/ 13 h 1260"/>
                      <a:gd name="T12" fmla="*/ 27 w 27"/>
                      <a:gd name="T13" fmla="*/ 1246 h 1260"/>
                      <a:gd name="T14" fmla="*/ 14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4" y="1260"/>
                        </a:moveTo>
                        <a:lnTo>
                          <a:pt x="14" y="1260"/>
                        </a:lnTo>
                        <a:cubicBezTo>
                          <a:pt x="6" y="1260"/>
                          <a:pt x="0" y="1254"/>
                          <a:pt x="0" y="1246"/>
                        </a:cubicBezTo>
                        <a:lnTo>
                          <a:pt x="0" y="13"/>
                        </a:lnTo>
                        <a:cubicBezTo>
                          <a:pt x="0" y="6"/>
                          <a:pt x="6" y="0"/>
                          <a:pt x="14" y="0"/>
                        </a:cubicBezTo>
                        <a:cubicBezTo>
                          <a:pt x="21" y="0"/>
                          <a:pt x="27" y="6"/>
                          <a:pt x="27" y="13"/>
                        </a:cubicBezTo>
                        <a:lnTo>
                          <a:pt x="27" y="1246"/>
                        </a:lnTo>
                        <a:cubicBezTo>
                          <a:pt x="27" y="1254"/>
                          <a:pt x="21" y="1260"/>
                          <a:pt x="14" y="1260"/>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71" name="Freeform 215">
                    <a:extLst>
                      <a:ext uri="{FF2B5EF4-FFF2-40B4-BE49-F238E27FC236}">
                        <a16:creationId xmlns:a16="http://schemas.microsoft.com/office/drawing/2014/main" id="{EFE56B8D-1520-449D-8996-C6E38015E16F}"/>
                      </a:ext>
                    </a:extLst>
                  </p:cNvPr>
                  <p:cNvSpPr>
                    <a:spLocks/>
                  </p:cNvSpPr>
                  <p:nvPr/>
                </p:nvSpPr>
                <p:spPr bwMode="auto">
                  <a:xfrm>
                    <a:off x="9860434" y="5212698"/>
                    <a:ext cx="8096" cy="412873"/>
                  </a:xfrm>
                  <a:custGeom>
                    <a:avLst/>
                    <a:gdLst>
                      <a:gd name="T0" fmla="*/ 13 w 27"/>
                      <a:gd name="T1" fmla="*/ 1260 h 1260"/>
                      <a:gd name="T2" fmla="*/ 13 w 27"/>
                      <a:gd name="T3" fmla="*/ 1260 h 1260"/>
                      <a:gd name="T4" fmla="*/ 0 w 27"/>
                      <a:gd name="T5" fmla="*/ 1246 h 1260"/>
                      <a:gd name="T6" fmla="*/ 0 w 27"/>
                      <a:gd name="T7" fmla="*/ 13 h 1260"/>
                      <a:gd name="T8" fmla="*/ 13 w 27"/>
                      <a:gd name="T9" fmla="*/ 0 h 1260"/>
                      <a:gd name="T10" fmla="*/ 27 w 27"/>
                      <a:gd name="T11" fmla="*/ 13 h 1260"/>
                      <a:gd name="T12" fmla="*/ 27 w 27"/>
                      <a:gd name="T13" fmla="*/ 1246 h 1260"/>
                      <a:gd name="T14" fmla="*/ 13 w 27"/>
                      <a:gd name="T15" fmla="*/ 1260 h 1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60">
                        <a:moveTo>
                          <a:pt x="13" y="1260"/>
                        </a:moveTo>
                        <a:lnTo>
                          <a:pt x="13" y="1260"/>
                        </a:lnTo>
                        <a:cubicBezTo>
                          <a:pt x="6" y="1260"/>
                          <a:pt x="0" y="1254"/>
                          <a:pt x="0" y="1246"/>
                        </a:cubicBezTo>
                        <a:lnTo>
                          <a:pt x="0" y="13"/>
                        </a:lnTo>
                        <a:cubicBezTo>
                          <a:pt x="0" y="6"/>
                          <a:pt x="6" y="0"/>
                          <a:pt x="13" y="0"/>
                        </a:cubicBezTo>
                        <a:cubicBezTo>
                          <a:pt x="21" y="0"/>
                          <a:pt x="27" y="6"/>
                          <a:pt x="27" y="13"/>
                        </a:cubicBezTo>
                        <a:lnTo>
                          <a:pt x="27" y="1246"/>
                        </a:lnTo>
                        <a:cubicBezTo>
                          <a:pt x="27" y="1254"/>
                          <a:pt x="21" y="1260"/>
                          <a:pt x="13" y="1260"/>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72" name="Freeform 216">
                    <a:extLst>
                      <a:ext uri="{FF2B5EF4-FFF2-40B4-BE49-F238E27FC236}">
                        <a16:creationId xmlns:a16="http://schemas.microsoft.com/office/drawing/2014/main" id="{1CC8B350-4D96-4B56-A67E-34BA0572BC77}"/>
                      </a:ext>
                    </a:extLst>
                  </p:cNvPr>
                  <p:cNvSpPr>
                    <a:spLocks/>
                  </p:cNvSpPr>
                  <p:nvPr/>
                </p:nvSpPr>
                <p:spPr bwMode="auto">
                  <a:xfrm>
                    <a:off x="9842623" y="5133362"/>
                    <a:ext cx="273630" cy="9715"/>
                  </a:xfrm>
                  <a:custGeom>
                    <a:avLst/>
                    <a:gdLst>
                      <a:gd name="T0" fmla="*/ 831 w 844"/>
                      <a:gd name="T1" fmla="*/ 27 h 27"/>
                      <a:gd name="T2" fmla="*/ 831 w 844"/>
                      <a:gd name="T3" fmla="*/ 27 h 27"/>
                      <a:gd name="T4" fmla="*/ 14 w 844"/>
                      <a:gd name="T5" fmla="*/ 27 h 27"/>
                      <a:gd name="T6" fmla="*/ 0 w 844"/>
                      <a:gd name="T7" fmla="*/ 13 h 27"/>
                      <a:gd name="T8" fmla="*/ 14 w 844"/>
                      <a:gd name="T9" fmla="*/ 0 h 27"/>
                      <a:gd name="T10" fmla="*/ 831 w 844"/>
                      <a:gd name="T11" fmla="*/ 0 h 27"/>
                      <a:gd name="T12" fmla="*/ 844 w 844"/>
                      <a:gd name="T13" fmla="*/ 13 h 27"/>
                      <a:gd name="T14" fmla="*/ 831 w 8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27">
                        <a:moveTo>
                          <a:pt x="831" y="27"/>
                        </a:moveTo>
                        <a:lnTo>
                          <a:pt x="831" y="27"/>
                        </a:lnTo>
                        <a:lnTo>
                          <a:pt x="14" y="27"/>
                        </a:lnTo>
                        <a:cubicBezTo>
                          <a:pt x="6" y="27"/>
                          <a:pt x="0" y="21"/>
                          <a:pt x="0" y="13"/>
                        </a:cubicBezTo>
                        <a:cubicBezTo>
                          <a:pt x="0" y="6"/>
                          <a:pt x="6" y="0"/>
                          <a:pt x="14" y="0"/>
                        </a:cubicBezTo>
                        <a:lnTo>
                          <a:pt x="831" y="0"/>
                        </a:lnTo>
                        <a:cubicBezTo>
                          <a:pt x="838" y="0"/>
                          <a:pt x="844" y="6"/>
                          <a:pt x="844" y="13"/>
                        </a:cubicBezTo>
                        <a:cubicBezTo>
                          <a:pt x="844" y="21"/>
                          <a:pt x="838" y="27"/>
                          <a:pt x="831"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73" name="Freeform 218">
                    <a:extLst>
                      <a:ext uri="{FF2B5EF4-FFF2-40B4-BE49-F238E27FC236}">
                        <a16:creationId xmlns:a16="http://schemas.microsoft.com/office/drawing/2014/main" id="{D423D962-858D-4453-805E-DCB417112D9F}"/>
                      </a:ext>
                    </a:extLst>
                  </p:cNvPr>
                  <p:cNvSpPr>
                    <a:spLocks/>
                  </p:cNvSpPr>
                  <p:nvPr/>
                </p:nvSpPr>
                <p:spPr bwMode="auto">
                  <a:xfrm>
                    <a:off x="9763287" y="5133362"/>
                    <a:ext cx="432302" cy="89051"/>
                  </a:xfrm>
                  <a:custGeom>
                    <a:avLst/>
                    <a:gdLst>
                      <a:gd name="T0" fmla="*/ 1314 w 1327"/>
                      <a:gd name="T1" fmla="*/ 269 h 269"/>
                      <a:gd name="T2" fmla="*/ 1314 w 1327"/>
                      <a:gd name="T3" fmla="*/ 269 h 269"/>
                      <a:gd name="T4" fmla="*/ 1300 w 1327"/>
                      <a:gd name="T5" fmla="*/ 255 h 269"/>
                      <a:gd name="T6" fmla="*/ 1072 w 1327"/>
                      <a:gd name="T7" fmla="*/ 27 h 269"/>
                      <a:gd name="T8" fmla="*/ 843 w 1327"/>
                      <a:gd name="T9" fmla="*/ 255 h 269"/>
                      <a:gd name="T10" fmla="*/ 843 w 1327"/>
                      <a:gd name="T11" fmla="*/ 269 h 269"/>
                      <a:gd name="T12" fmla="*/ 0 w 1327"/>
                      <a:gd name="T13" fmla="*/ 269 h 269"/>
                      <a:gd name="T14" fmla="*/ 0 w 1327"/>
                      <a:gd name="T15" fmla="*/ 255 h 269"/>
                      <a:gd name="T16" fmla="*/ 255 w 1327"/>
                      <a:gd name="T17" fmla="*/ 0 h 269"/>
                      <a:gd name="T18" fmla="*/ 268 w 1327"/>
                      <a:gd name="T19" fmla="*/ 13 h 269"/>
                      <a:gd name="T20" fmla="*/ 255 w 1327"/>
                      <a:gd name="T21" fmla="*/ 27 h 269"/>
                      <a:gd name="T22" fmla="*/ 27 w 1327"/>
                      <a:gd name="T23" fmla="*/ 242 h 269"/>
                      <a:gd name="T24" fmla="*/ 817 w 1327"/>
                      <a:gd name="T25" fmla="*/ 242 h 269"/>
                      <a:gd name="T26" fmla="*/ 1072 w 1327"/>
                      <a:gd name="T27" fmla="*/ 0 h 269"/>
                      <a:gd name="T28" fmla="*/ 1327 w 1327"/>
                      <a:gd name="T29" fmla="*/ 255 h 269"/>
                      <a:gd name="T30" fmla="*/ 1314 w 1327"/>
                      <a:gd name="T31"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7" h="269">
                        <a:moveTo>
                          <a:pt x="1314" y="269"/>
                        </a:moveTo>
                        <a:lnTo>
                          <a:pt x="1314" y="269"/>
                        </a:lnTo>
                        <a:cubicBezTo>
                          <a:pt x="1306" y="269"/>
                          <a:pt x="1300" y="263"/>
                          <a:pt x="1300" y="255"/>
                        </a:cubicBezTo>
                        <a:cubicBezTo>
                          <a:pt x="1300" y="129"/>
                          <a:pt x="1198" y="27"/>
                          <a:pt x="1072" y="27"/>
                        </a:cubicBezTo>
                        <a:cubicBezTo>
                          <a:pt x="946" y="27"/>
                          <a:pt x="843" y="129"/>
                          <a:pt x="843" y="255"/>
                        </a:cubicBezTo>
                        <a:lnTo>
                          <a:pt x="843" y="269"/>
                        </a:lnTo>
                        <a:lnTo>
                          <a:pt x="0" y="269"/>
                        </a:lnTo>
                        <a:lnTo>
                          <a:pt x="0" y="255"/>
                        </a:lnTo>
                        <a:cubicBezTo>
                          <a:pt x="0" y="115"/>
                          <a:pt x="114" y="0"/>
                          <a:pt x="255" y="0"/>
                        </a:cubicBezTo>
                        <a:cubicBezTo>
                          <a:pt x="262" y="0"/>
                          <a:pt x="268" y="6"/>
                          <a:pt x="268" y="13"/>
                        </a:cubicBezTo>
                        <a:cubicBezTo>
                          <a:pt x="268" y="21"/>
                          <a:pt x="262" y="27"/>
                          <a:pt x="255" y="27"/>
                        </a:cubicBezTo>
                        <a:cubicBezTo>
                          <a:pt x="133" y="27"/>
                          <a:pt x="33" y="122"/>
                          <a:pt x="27" y="242"/>
                        </a:cubicBezTo>
                        <a:lnTo>
                          <a:pt x="817" y="242"/>
                        </a:lnTo>
                        <a:cubicBezTo>
                          <a:pt x="824" y="107"/>
                          <a:pt x="936" y="0"/>
                          <a:pt x="1072" y="0"/>
                        </a:cubicBezTo>
                        <a:cubicBezTo>
                          <a:pt x="1213" y="0"/>
                          <a:pt x="1327" y="115"/>
                          <a:pt x="1327" y="255"/>
                        </a:cubicBezTo>
                        <a:cubicBezTo>
                          <a:pt x="1327" y="263"/>
                          <a:pt x="1321" y="269"/>
                          <a:pt x="1314" y="269"/>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74" name="Freeform 219">
                    <a:extLst>
                      <a:ext uri="{FF2B5EF4-FFF2-40B4-BE49-F238E27FC236}">
                        <a16:creationId xmlns:a16="http://schemas.microsoft.com/office/drawing/2014/main" id="{4B9DC8E7-9479-44AD-8890-9CC855D3AE3F}"/>
                      </a:ext>
                    </a:extLst>
                  </p:cNvPr>
                  <p:cNvSpPr>
                    <a:spLocks/>
                  </p:cNvSpPr>
                  <p:nvPr/>
                </p:nvSpPr>
                <p:spPr bwMode="auto">
                  <a:xfrm>
                    <a:off x="9920341" y="5266129"/>
                    <a:ext cx="221818" cy="9715"/>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75" name="Freeform 220">
                    <a:extLst>
                      <a:ext uri="{FF2B5EF4-FFF2-40B4-BE49-F238E27FC236}">
                        <a16:creationId xmlns:a16="http://schemas.microsoft.com/office/drawing/2014/main" id="{44BABB93-466A-42BC-86BF-F9D88F840BE7}"/>
                      </a:ext>
                    </a:extLst>
                  </p:cNvPr>
                  <p:cNvSpPr>
                    <a:spLocks/>
                  </p:cNvSpPr>
                  <p:nvPr/>
                </p:nvSpPr>
                <p:spPr bwMode="auto">
                  <a:xfrm>
                    <a:off x="9920341" y="5314702"/>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76" name="Freeform 221">
                    <a:extLst>
                      <a:ext uri="{FF2B5EF4-FFF2-40B4-BE49-F238E27FC236}">
                        <a16:creationId xmlns:a16="http://schemas.microsoft.com/office/drawing/2014/main" id="{5D918C85-408B-4F5E-89FE-24BA71A7A294}"/>
                      </a:ext>
                    </a:extLst>
                  </p:cNvPr>
                  <p:cNvSpPr>
                    <a:spLocks/>
                  </p:cNvSpPr>
                  <p:nvPr/>
                </p:nvSpPr>
                <p:spPr bwMode="auto">
                  <a:xfrm>
                    <a:off x="9920341" y="5364894"/>
                    <a:ext cx="221818" cy="8096"/>
                  </a:xfrm>
                  <a:custGeom>
                    <a:avLst/>
                    <a:gdLst>
                      <a:gd name="T0" fmla="*/ 665 w 678"/>
                      <a:gd name="T1" fmla="*/ 26 h 26"/>
                      <a:gd name="T2" fmla="*/ 665 w 678"/>
                      <a:gd name="T3" fmla="*/ 26 h 26"/>
                      <a:gd name="T4" fmla="*/ 13 w 678"/>
                      <a:gd name="T5" fmla="*/ 26 h 26"/>
                      <a:gd name="T6" fmla="*/ 0 w 678"/>
                      <a:gd name="T7" fmla="*/ 13 h 26"/>
                      <a:gd name="T8" fmla="*/ 13 w 678"/>
                      <a:gd name="T9" fmla="*/ 0 h 26"/>
                      <a:gd name="T10" fmla="*/ 665 w 678"/>
                      <a:gd name="T11" fmla="*/ 0 h 26"/>
                      <a:gd name="T12" fmla="*/ 678 w 678"/>
                      <a:gd name="T13" fmla="*/ 13 h 26"/>
                      <a:gd name="T14" fmla="*/ 665 w 67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6">
                        <a:moveTo>
                          <a:pt x="665" y="26"/>
                        </a:moveTo>
                        <a:lnTo>
                          <a:pt x="665" y="26"/>
                        </a:lnTo>
                        <a:lnTo>
                          <a:pt x="13" y="26"/>
                        </a:lnTo>
                        <a:cubicBezTo>
                          <a:pt x="6" y="26"/>
                          <a:pt x="0" y="20"/>
                          <a:pt x="0" y="13"/>
                        </a:cubicBezTo>
                        <a:cubicBezTo>
                          <a:pt x="0" y="6"/>
                          <a:pt x="6" y="0"/>
                          <a:pt x="13" y="0"/>
                        </a:cubicBezTo>
                        <a:lnTo>
                          <a:pt x="665" y="0"/>
                        </a:lnTo>
                        <a:cubicBezTo>
                          <a:pt x="672" y="0"/>
                          <a:pt x="678" y="6"/>
                          <a:pt x="678" y="13"/>
                        </a:cubicBezTo>
                        <a:cubicBezTo>
                          <a:pt x="678" y="20"/>
                          <a:pt x="672" y="26"/>
                          <a:pt x="665" y="26"/>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77" name="Freeform 222">
                    <a:extLst>
                      <a:ext uri="{FF2B5EF4-FFF2-40B4-BE49-F238E27FC236}">
                        <a16:creationId xmlns:a16="http://schemas.microsoft.com/office/drawing/2014/main" id="{E2B2E72F-E537-4026-BE86-44FCFB9F34FB}"/>
                      </a:ext>
                    </a:extLst>
                  </p:cNvPr>
                  <p:cNvSpPr>
                    <a:spLocks/>
                  </p:cNvSpPr>
                  <p:nvPr/>
                </p:nvSpPr>
                <p:spPr bwMode="auto">
                  <a:xfrm>
                    <a:off x="9920341" y="5413468"/>
                    <a:ext cx="221818" cy="8096"/>
                  </a:xfrm>
                  <a:custGeom>
                    <a:avLst/>
                    <a:gdLst>
                      <a:gd name="T0" fmla="*/ 665 w 678"/>
                      <a:gd name="T1" fmla="*/ 27 h 27"/>
                      <a:gd name="T2" fmla="*/ 665 w 678"/>
                      <a:gd name="T3" fmla="*/ 27 h 27"/>
                      <a:gd name="T4" fmla="*/ 13 w 678"/>
                      <a:gd name="T5" fmla="*/ 27 h 27"/>
                      <a:gd name="T6" fmla="*/ 0 w 678"/>
                      <a:gd name="T7" fmla="*/ 14 h 27"/>
                      <a:gd name="T8" fmla="*/ 13 w 678"/>
                      <a:gd name="T9" fmla="*/ 0 h 27"/>
                      <a:gd name="T10" fmla="*/ 665 w 678"/>
                      <a:gd name="T11" fmla="*/ 0 h 27"/>
                      <a:gd name="T12" fmla="*/ 678 w 678"/>
                      <a:gd name="T13" fmla="*/ 14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4"/>
                        </a:cubicBezTo>
                        <a:cubicBezTo>
                          <a:pt x="0" y="6"/>
                          <a:pt x="6" y="0"/>
                          <a:pt x="13" y="0"/>
                        </a:cubicBezTo>
                        <a:lnTo>
                          <a:pt x="665" y="0"/>
                        </a:lnTo>
                        <a:cubicBezTo>
                          <a:pt x="672" y="0"/>
                          <a:pt x="678" y="6"/>
                          <a:pt x="678" y="14"/>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78" name="Freeform 223">
                    <a:extLst>
                      <a:ext uri="{FF2B5EF4-FFF2-40B4-BE49-F238E27FC236}">
                        <a16:creationId xmlns:a16="http://schemas.microsoft.com/office/drawing/2014/main" id="{9F19374B-047A-4B2D-951C-1154D86F2F12}"/>
                      </a:ext>
                    </a:extLst>
                  </p:cNvPr>
                  <p:cNvSpPr>
                    <a:spLocks/>
                  </p:cNvSpPr>
                  <p:nvPr/>
                </p:nvSpPr>
                <p:spPr bwMode="auto">
                  <a:xfrm>
                    <a:off x="9920341" y="5462041"/>
                    <a:ext cx="221818" cy="9715"/>
                  </a:xfrm>
                  <a:custGeom>
                    <a:avLst/>
                    <a:gdLst>
                      <a:gd name="T0" fmla="*/ 665 w 678"/>
                      <a:gd name="T1" fmla="*/ 27 h 27"/>
                      <a:gd name="T2" fmla="*/ 665 w 678"/>
                      <a:gd name="T3" fmla="*/ 27 h 27"/>
                      <a:gd name="T4" fmla="*/ 13 w 678"/>
                      <a:gd name="T5" fmla="*/ 27 h 27"/>
                      <a:gd name="T6" fmla="*/ 0 w 678"/>
                      <a:gd name="T7" fmla="*/ 13 h 27"/>
                      <a:gd name="T8" fmla="*/ 13 w 678"/>
                      <a:gd name="T9" fmla="*/ 0 h 27"/>
                      <a:gd name="T10" fmla="*/ 665 w 678"/>
                      <a:gd name="T11" fmla="*/ 0 h 27"/>
                      <a:gd name="T12" fmla="*/ 678 w 678"/>
                      <a:gd name="T13" fmla="*/ 13 h 27"/>
                      <a:gd name="T14" fmla="*/ 665 w 67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27">
                        <a:moveTo>
                          <a:pt x="665" y="27"/>
                        </a:moveTo>
                        <a:lnTo>
                          <a:pt x="665" y="27"/>
                        </a:lnTo>
                        <a:lnTo>
                          <a:pt x="13" y="27"/>
                        </a:lnTo>
                        <a:cubicBezTo>
                          <a:pt x="6" y="27"/>
                          <a:pt x="0" y="21"/>
                          <a:pt x="0" y="13"/>
                        </a:cubicBezTo>
                        <a:cubicBezTo>
                          <a:pt x="0" y="6"/>
                          <a:pt x="6" y="0"/>
                          <a:pt x="13" y="0"/>
                        </a:cubicBezTo>
                        <a:lnTo>
                          <a:pt x="665" y="0"/>
                        </a:lnTo>
                        <a:cubicBezTo>
                          <a:pt x="672" y="0"/>
                          <a:pt x="678" y="6"/>
                          <a:pt x="678" y="13"/>
                        </a:cubicBezTo>
                        <a:cubicBezTo>
                          <a:pt x="678" y="21"/>
                          <a:pt x="672" y="27"/>
                          <a:pt x="665"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79" name="Freeform 224">
                    <a:extLst>
                      <a:ext uri="{FF2B5EF4-FFF2-40B4-BE49-F238E27FC236}">
                        <a16:creationId xmlns:a16="http://schemas.microsoft.com/office/drawing/2014/main" id="{501FA98B-246D-43F2-B0DB-91152B985642}"/>
                      </a:ext>
                    </a:extLst>
                  </p:cNvPr>
                  <p:cNvSpPr>
                    <a:spLocks/>
                  </p:cNvSpPr>
                  <p:nvPr/>
                </p:nvSpPr>
                <p:spPr bwMode="auto">
                  <a:xfrm>
                    <a:off x="9920340" y="5518710"/>
                    <a:ext cx="219456" cy="9715"/>
                  </a:xfrm>
                  <a:custGeom>
                    <a:avLst/>
                    <a:gdLst>
                      <a:gd name="T0" fmla="*/ 330 w 344"/>
                      <a:gd name="T1" fmla="*/ 27 h 27"/>
                      <a:gd name="T2" fmla="*/ 330 w 344"/>
                      <a:gd name="T3" fmla="*/ 27 h 27"/>
                      <a:gd name="T4" fmla="*/ 13 w 344"/>
                      <a:gd name="T5" fmla="*/ 27 h 27"/>
                      <a:gd name="T6" fmla="*/ 0 w 344"/>
                      <a:gd name="T7" fmla="*/ 14 h 27"/>
                      <a:gd name="T8" fmla="*/ 13 w 344"/>
                      <a:gd name="T9" fmla="*/ 0 h 27"/>
                      <a:gd name="T10" fmla="*/ 330 w 344"/>
                      <a:gd name="T11" fmla="*/ 0 h 27"/>
                      <a:gd name="T12" fmla="*/ 344 w 344"/>
                      <a:gd name="T13" fmla="*/ 14 h 27"/>
                      <a:gd name="T14" fmla="*/ 330 w 34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7">
                        <a:moveTo>
                          <a:pt x="330" y="27"/>
                        </a:moveTo>
                        <a:lnTo>
                          <a:pt x="330" y="27"/>
                        </a:lnTo>
                        <a:lnTo>
                          <a:pt x="13" y="27"/>
                        </a:lnTo>
                        <a:cubicBezTo>
                          <a:pt x="6" y="27"/>
                          <a:pt x="0" y="21"/>
                          <a:pt x="0" y="14"/>
                        </a:cubicBezTo>
                        <a:cubicBezTo>
                          <a:pt x="0" y="6"/>
                          <a:pt x="6" y="0"/>
                          <a:pt x="13" y="0"/>
                        </a:cubicBezTo>
                        <a:lnTo>
                          <a:pt x="330" y="0"/>
                        </a:lnTo>
                        <a:cubicBezTo>
                          <a:pt x="338" y="0"/>
                          <a:pt x="344" y="6"/>
                          <a:pt x="344" y="14"/>
                        </a:cubicBezTo>
                        <a:cubicBezTo>
                          <a:pt x="344" y="21"/>
                          <a:pt x="338" y="27"/>
                          <a:pt x="330"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780" name="Freeform 217">
                    <a:extLst>
                      <a:ext uri="{FF2B5EF4-FFF2-40B4-BE49-F238E27FC236}">
                        <a16:creationId xmlns:a16="http://schemas.microsoft.com/office/drawing/2014/main" id="{1C66A497-A797-4AC4-AD7C-37733399CA9C}"/>
                      </a:ext>
                    </a:extLst>
                  </p:cNvPr>
                  <p:cNvSpPr>
                    <a:spLocks/>
                  </p:cNvSpPr>
                  <p:nvPr/>
                </p:nvSpPr>
                <p:spPr bwMode="auto">
                  <a:xfrm>
                    <a:off x="9939770" y="5695192"/>
                    <a:ext cx="335156" cy="9715"/>
                  </a:xfrm>
                  <a:custGeom>
                    <a:avLst/>
                    <a:gdLst>
                      <a:gd name="T0" fmla="*/ 1016 w 1030"/>
                      <a:gd name="T1" fmla="*/ 27 h 27"/>
                      <a:gd name="T2" fmla="*/ 1016 w 1030"/>
                      <a:gd name="T3" fmla="*/ 27 h 27"/>
                      <a:gd name="T4" fmla="*/ 14 w 1030"/>
                      <a:gd name="T5" fmla="*/ 27 h 27"/>
                      <a:gd name="T6" fmla="*/ 0 w 1030"/>
                      <a:gd name="T7" fmla="*/ 13 h 27"/>
                      <a:gd name="T8" fmla="*/ 14 w 1030"/>
                      <a:gd name="T9" fmla="*/ 0 h 27"/>
                      <a:gd name="T10" fmla="*/ 1016 w 1030"/>
                      <a:gd name="T11" fmla="*/ 0 h 27"/>
                      <a:gd name="T12" fmla="*/ 1030 w 1030"/>
                      <a:gd name="T13" fmla="*/ 13 h 27"/>
                      <a:gd name="T14" fmla="*/ 1016 w 1030"/>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27">
                        <a:moveTo>
                          <a:pt x="1016" y="27"/>
                        </a:moveTo>
                        <a:lnTo>
                          <a:pt x="1016" y="27"/>
                        </a:lnTo>
                        <a:lnTo>
                          <a:pt x="14" y="27"/>
                        </a:lnTo>
                        <a:cubicBezTo>
                          <a:pt x="6" y="27"/>
                          <a:pt x="0" y="21"/>
                          <a:pt x="0" y="13"/>
                        </a:cubicBezTo>
                        <a:cubicBezTo>
                          <a:pt x="0" y="6"/>
                          <a:pt x="6" y="0"/>
                          <a:pt x="14" y="0"/>
                        </a:cubicBezTo>
                        <a:lnTo>
                          <a:pt x="1016" y="0"/>
                        </a:lnTo>
                        <a:cubicBezTo>
                          <a:pt x="1024" y="0"/>
                          <a:pt x="1030" y="6"/>
                          <a:pt x="1030" y="13"/>
                        </a:cubicBezTo>
                        <a:cubicBezTo>
                          <a:pt x="1030" y="21"/>
                          <a:pt x="1024" y="27"/>
                          <a:pt x="1016" y="2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grpSp>
          </p:grpSp>
        </p:grpSp>
        <p:sp>
          <p:nvSpPr>
            <p:cNvPr id="762" name="TextBox 761">
              <a:extLst>
                <a:ext uri="{FF2B5EF4-FFF2-40B4-BE49-F238E27FC236}">
                  <a16:creationId xmlns:a16="http://schemas.microsoft.com/office/drawing/2014/main" id="{0E921EF8-2A75-4564-8809-498AF28460BD}"/>
                </a:ext>
              </a:extLst>
            </p:cNvPr>
            <p:cNvSpPr txBox="1"/>
            <p:nvPr/>
          </p:nvSpPr>
          <p:spPr>
            <a:xfrm>
              <a:off x="3882064" y="4520188"/>
              <a:ext cx="695985" cy="263586"/>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175" b="0" i="0" u="none" strike="noStrike" kern="100" cap="none" spc="0" normalizeH="0" baseline="0" noProof="0">
                  <a:ln>
                    <a:noFill/>
                  </a:ln>
                  <a:solidFill>
                    <a:srgbClr val="FFFFFF"/>
                  </a:solidFill>
                  <a:effectLst/>
                  <a:uLnTx/>
                  <a:uFillTx/>
                  <a:latin typeface="Segoe UI"/>
                  <a:ea typeface="ＭＳ Ｐゴシック" charset="0"/>
                  <a:cs typeface="+mn-cs"/>
                </a:rPr>
                <a:t>Policies</a:t>
              </a:r>
            </a:p>
          </p:txBody>
        </p:sp>
      </p:grpSp>
      <p:grpSp>
        <p:nvGrpSpPr>
          <p:cNvPr id="809" name="Group 808">
            <a:extLst>
              <a:ext uri="{FF2B5EF4-FFF2-40B4-BE49-F238E27FC236}">
                <a16:creationId xmlns:a16="http://schemas.microsoft.com/office/drawing/2014/main" id="{B041B0C4-D397-46DB-98A3-99CACB2C2602}"/>
              </a:ext>
            </a:extLst>
          </p:cNvPr>
          <p:cNvGrpSpPr/>
          <p:nvPr/>
        </p:nvGrpSpPr>
        <p:grpSpPr>
          <a:xfrm>
            <a:off x="6630388" y="3365509"/>
            <a:ext cx="976903" cy="1115825"/>
            <a:chOff x="5727971" y="2924092"/>
            <a:chExt cx="996634" cy="1138362"/>
          </a:xfrm>
        </p:grpSpPr>
        <p:grpSp>
          <p:nvGrpSpPr>
            <p:cNvPr id="810" name="Group 809">
              <a:extLst>
                <a:ext uri="{FF2B5EF4-FFF2-40B4-BE49-F238E27FC236}">
                  <a16:creationId xmlns:a16="http://schemas.microsoft.com/office/drawing/2014/main" id="{59B760D2-6600-4F7E-9CAF-814F025642C8}"/>
                </a:ext>
              </a:extLst>
            </p:cNvPr>
            <p:cNvGrpSpPr/>
            <p:nvPr/>
          </p:nvGrpSpPr>
          <p:grpSpPr>
            <a:xfrm>
              <a:off x="5727971" y="2924092"/>
              <a:ext cx="729430" cy="562554"/>
              <a:chOff x="5199063" y="3544889"/>
              <a:chExt cx="673100" cy="519112"/>
            </a:xfrm>
            <a:solidFill>
              <a:srgbClr val="FFFFFF"/>
            </a:solidFill>
          </p:grpSpPr>
          <p:sp>
            <p:nvSpPr>
              <p:cNvPr id="812" name="Freeform 160">
                <a:extLst>
                  <a:ext uri="{FF2B5EF4-FFF2-40B4-BE49-F238E27FC236}">
                    <a16:creationId xmlns:a16="http://schemas.microsoft.com/office/drawing/2014/main" id="{5E84D9D5-2758-49C7-BB4A-8B02FA5AE2A1}"/>
                  </a:ext>
                </a:extLst>
              </p:cNvPr>
              <p:cNvSpPr>
                <a:spLocks noEditPoints="1"/>
              </p:cNvSpPr>
              <p:nvPr/>
            </p:nvSpPr>
            <p:spPr bwMode="auto">
              <a:xfrm>
                <a:off x="5426075" y="3614739"/>
                <a:ext cx="196850" cy="196850"/>
              </a:xfrm>
              <a:custGeom>
                <a:avLst/>
                <a:gdLst>
                  <a:gd name="T0" fmla="*/ 329 w 720"/>
                  <a:gd name="T1" fmla="*/ 433 h 720"/>
                  <a:gd name="T2" fmla="*/ 433 w 720"/>
                  <a:gd name="T3" fmla="*/ 330 h 720"/>
                  <a:gd name="T4" fmla="*/ 330 w 720"/>
                  <a:gd name="T5" fmla="*/ 287 h 720"/>
                  <a:gd name="T6" fmla="*/ 329 w 720"/>
                  <a:gd name="T7" fmla="*/ 433 h 720"/>
                  <a:gd name="T8" fmla="*/ 360 w 720"/>
                  <a:gd name="T9" fmla="*/ 466 h 720"/>
                  <a:gd name="T10" fmla="*/ 319 w 720"/>
                  <a:gd name="T11" fmla="*/ 458 h 720"/>
                  <a:gd name="T12" fmla="*/ 262 w 720"/>
                  <a:gd name="T13" fmla="*/ 319 h 720"/>
                  <a:gd name="T14" fmla="*/ 401 w 720"/>
                  <a:gd name="T15" fmla="*/ 263 h 720"/>
                  <a:gd name="T16" fmla="*/ 458 w 720"/>
                  <a:gd name="T17" fmla="*/ 401 h 720"/>
                  <a:gd name="T18" fmla="*/ 322 w 720"/>
                  <a:gd name="T19" fmla="*/ 613 h 720"/>
                  <a:gd name="T20" fmla="*/ 395 w 720"/>
                  <a:gd name="T21" fmla="*/ 613 h 720"/>
                  <a:gd name="T22" fmla="*/ 519 w 720"/>
                  <a:gd name="T23" fmla="*/ 665 h 720"/>
                  <a:gd name="T24" fmla="*/ 563 w 720"/>
                  <a:gd name="T25" fmla="*/ 515 h 720"/>
                  <a:gd name="T26" fmla="*/ 688 w 720"/>
                  <a:gd name="T27" fmla="*/ 463 h 720"/>
                  <a:gd name="T28" fmla="*/ 613 w 720"/>
                  <a:gd name="T29" fmla="*/ 326 h 720"/>
                  <a:gd name="T30" fmla="*/ 665 w 720"/>
                  <a:gd name="T31" fmla="*/ 201 h 720"/>
                  <a:gd name="T32" fmla="*/ 514 w 720"/>
                  <a:gd name="T33" fmla="*/ 157 h 720"/>
                  <a:gd name="T34" fmla="*/ 463 w 720"/>
                  <a:gd name="T35" fmla="*/ 32 h 720"/>
                  <a:gd name="T36" fmla="*/ 325 w 720"/>
                  <a:gd name="T37" fmla="*/ 107 h 720"/>
                  <a:gd name="T38" fmla="*/ 201 w 720"/>
                  <a:gd name="T39" fmla="*/ 55 h 720"/>
                  <a:gd name="T40" fmla="*/ 157 w 720"/>
                  <a:gd name="T41" fmla="*/ 206 h 720"/>
                  <a:gd name="T42" fmla="*/ 32 w 720"/>
                  <a:gd name="T43" fmla="*/ 257 h 720"/>
                  <a:gd name="T44" fmla="*/ 107 w 720"/>
                  <a:gd name="T45" fmla="*/ 395 h 720"/>
                  <a:gd name="T46" fmla="*/ 55 w 720"/>
                  <a:gd name="T47" fmla="*/ 519 h 720"/>
                  <a:gd name="T48" fmla="*/ 205 w 720"/>
                  <a:gd name="T49" fmla="*/ 564 h 720"/>
                  <a:gd name="T50" fmla="*/ 257 w 720"/>
                  <a:gd name="T51" fmla="*/ 688 h 720"/>
                  <a:gd name="T52" fmla="*/ 264 w 720"/>
                  <a:gd name="T53" fmla="*/ 720 h 720"/>
                  <a:gd name="T54" fmla="*/ 172 w 720"/>
                  <a:gd name="T55" fmla="*/ 681 h 720"/>
                  <a:gd name="T56" fmla="*/ 144 w 720"/>
                  <a:gd name="T57" fmla="*/ 540 h 720"/>
                  <a:gd name="T58" fmla="*/ 0 w 720"/>
                  <a:gd name="T59" fmla="*/ 455 h 720"/>
                  <a:gd name="T60" fmla="*/ 81 w 720"/>
                  <a:gd name="T61" fmla="*/ 335 h 720"/>
                  <a:gd name="T62" fmla="*/ 39 w 720"/>
                  <a:gd name="T63" fmla="*/ 172 h 720"/>
                  <a:gd name="T64" fmla="*/ 181 w 720"/>
                  <a:gd name="T65" fmla="*/ 144 h 720"/>
                  <a:gd name="T66" fmla="*/ 266 w 720"/>
                  <a:gd name="T67" fmla="*/ 0 h 720"/>
                  <a:gd name="T68" fmla="*/ 386 w 720"/>
                  <a:gd name="T69" fmla="*/ 81 h 720"/>
                  <a:gd name="T70" fmla="*/ 548 w 720"/>
                  <a:gd name="T71" fmla="*/ 39 h 720"/>
                  <a:gd name="T72" fmla="*/ 576 w 720"/>
                  <a:gd name="T73" fmla="*/ 181 h 720"/>
                  <a:gd name="T74" fmla="*/ 720 w 720"/>
                  <a:gd name="T75" fmla="*/ 266 h 720"/>
                  <a:gd name="T76" fmla="*/ 639 w 720"/>
                  <a:gd name="T77" fmla="*/ 386 h 720"/>
                  <a:gd name="T78" fmla="*/ 681 w 720"/>
                  <a:gd name="T79" fmla="*/ 548 h 720"/>
                  <a:gd name="T80" fmla="*/ 539 w 720"/>
                  <a:gd name="T81" fmla="*/ 576 h 720"/>
                  <a:gd name="T82" fmla="*/ 454 w 720"/>
                  <a:gd name="T83" fmla="*/ 720 h 720"/>
                  <a:gd name="T84" fmla="*/ 334 w 720"/>
                  <a:gd name="T85" fmla="*/ 64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0" h="720">
                    <a:moveTo>
                      <a:pt x="329" y="433"/>
                    </a:moveTo>
                    <a:lnTo>
                      <a:pt x="329" y="433"/>
                    </a:lnTo>
                    <a:cubicBezTo>
                      <a:pt x="369" y="450"/>
                      <a:pt x="416" y="431"/>
                      <a:pt x="433" y="391"/>
                    </a:cubicBezTo>
                    <a:cubicBezTo>
                      <a:pt x="441" y="372"/>
                      <a:pt x="441" y="350"/>
                      <a:pt x="433" y="330"/>
                    </a:cubicBezTo>
                    <a:cubicBezTo>
                      <a:pt x="425" y="311"/>
                      <a:pt x="410" y="295"/>
                      <a:pt x="391" y="287"/>
                    </a:cubicBezTo>
                    <a:cubicBezTo>
                      <a:pt x="371" y="279"/>
                      <a:pt x="350" y="279"/>
                      <a:pt x="330" y="287"/>
                    </a:cubicBezTo>
                    <a:cubicBezTo>
                      <a:pt x="310" y="295"/>
                      <a:pt x="295" y="310"/>
                      <a:pt x="287" y="329"/>
                    </a:cubicBezTo>
                    <a:cubicBezTo>
                      <a:pt x="270" y="370"/>
                      <a:pt x="289" y="416"/>
                      <a:pt x="329" y="433"/>
                    </a:cubicBezTo>
                    <a:lnTo>
                      <a:pt x="329" y="433"/>
                    </a:lnTo>
                    <a:close/>
                    <a:moveTo>
                      <a:pt x="360" y="466"/>
                    </a:moveTo>
                    <a:lnTo>
                      <a:pt x="360" y="466"/>
                    </a:lnTo>
                    <a:cubicBezTo>
                      <a:pt x="346" y="466"/>
                      <a:pt x="332" y="464"/>
                      <a:pt x="319" y="458"/>
                    </a:cubicBezTo>
                    <a:lnTo>
                      <a:pt x="319" y="458"/>
                    </a:lnTo>
                    <a:cubicBezTo>
                      <a:pt x="265" y="435"/>
                      <a:pt x="240" y="373"/>
                      <a:pt x="262" y="319"/>
                    </a:cubicBezTo>
                    <a:cubicBezTo>
                      <a:pt x="273" y="293"/>
                      <a:pt x="294" y="273"/>
                      <a:pt x="320" y="262"/>
                    </a:cubicBezTo>
                    <a:cubicBezTo>
                      <a:pt x="346" y="251"/>
                      <a:pt x="375" y="252"/>
                      <a:pt x="401" y="263"/>
                    </a:cubicBezTo>
                    <a:cubicBezTo>
                      <a:pt x="427" y="274"/>
                      <a:pt x="447" y="294"/>
                      <a:pt x="458" y="320"/>
                    </a:cubicBezTo>
                    <a:cubicBezTo>
                      <a:pt x="469" y="347"/>
                      <a:pt x="469" y="375"/>
                      <a:pt x="458" y="401"/>
                    </a:cubicBezTo>
                    <a:cubicBezTo>
                      <a:pt x="441" y="442"/>
                      <a:pt x="401" y="466"/>
                      <a:pt x="360" y="466"/>
                    </a:cubicBezTo>
                    <a:close/>
                    <a:moveTo>
                      <a:pt x="322" y="613"/>
                    </a:moveTo>
                    <a:lnTo>
                      <a:pt x="322" y="613"/>
                    </a:lnTo>
                    <a:lnTo>
                      <a:pt x="395" y="613"/>
                    </a:lnTo>
                    <a:lnTo>
                      <a:pt x="462" y="688"/>
                    </a:lnTo>
                    <a:lnTo>
                      <a:pt x="519" y="665"/>
                    </a:lnTo>
                    <a:lnTo>
                      <a:pt x="512" y="566"/>
                    </a:lnTo>
                    <a:lnTo>
                      <a:pt x="563" y="515"/>
                    </a:lnTo>
                    <a:lnTo>
                      <a:pt x="664" y="520"/>
                    </a:lnTo>
                    <a:lnTo>
                      <a:pt x="688" y="463"/>
                    </a:lnTo>
                    <a:lnTo>
                      <a:pt x="613" y="398"/>
                    </a:lnTo>
                    <a:lnTo>
                      <a:pt x="613" y="326"/>
                    </a:lnTo>
                    <a:lnTo>
                      <a:pt x="688" y="259"/>
                    </a:lnTo>
                    <a:lnTo>
                      <a:pt x="665" y="201"/>
                    </a:lnTo>
                    <a:lnTo>
                      <a:pt x="565" y="208"/>
                    </a:lnTo>
                    <a:lnTo>
                      <a:pt x="514" y="157"/>
                    </a:lnTo>
                    <a:lnTo>
                      <a:pt x="520" y="56"/>
                    </a:lnTo>
                    <a:lnTo>
                      <a:pt x="463" y="32"/>
                    </a:lnTo>
                    <a:lnTo>
                      <a:pt x="398" y="108"/>
                    </a:lnTo>
                    <a:lnTo>
                      <a:pt x="325" y="107"/>
                    </a:lnTo>
                    <a:lnTo>
                      <a:pt x="258" y="32"/>
                    </a:lnTo>
                    <a:lnTo>
                      <a:pt x="201" y="55"/>
                    </a:lnTo>
                    <a:lnTo>
                      <a:pt x="208" y="155"/>
                    </a:lnTo>
                    <a:lnTo>
                      <a:pt x="157" y="206"/>
                    </a:lnTo>
                    <a:lnTo>
                      <a:pt x="56" y="200"/>
                    </a:lnTo>
                    <a:lnTo>
                      <a:pt x="32" y="257"/>
                    </a:lnTo>
                    <a:lnTo>
                      <a:pt x="107" y="322"/>
                    </a:lnTo>
                    <a:lnTo>
                      <a:pt x="107" y="395"/>
                    </a:lnTo>
                    <a:lnTo>
                      <a:pt x="32" y="462"/>
                    </a:lnTo>
                    <a:lnTo>
                      <a:pt x="55" y="519"/>
                    </a:lnTo>
                    <a:lnTo>
                      <a:pt x="155" y="512"/>
                    </a:lnTo>
                    <a:lnTo>
                      <a:pt x="205" y="564"/>
                    </a:lnTo>
                    <a:lnTo>
                      <a:pt x="200" y="664"/>
                    </a:lnTo>
                    <a:lnTo>
                      <a:pt x="257" y="688"/>
                    </a:lnTo>
                    <a:lnTo>
                      <a:pt x="322" y="613"/>
                    </a:lnTo>
                    <a:close/>
                    <a:moveTo>
                      <a:pt x="264" y="720"/>
                    </a:moveTo>
                    <a:lnTo>
                      <a:pt x="264" y="720"/>
                    </a:lnTo>
                    <a:lnTo>
                      <a:pt x="172" y="681"/>
                    </a:lnTo>
                    <a:lnTo>
                      <a:pt x="178" y="574"/>
                    </a:lnTo>
                    <a:lnTo>
                      <a:pt x="144" y="540"/>
                    </a:lnTo>
                    <a:lnTo>
                      <a:pt x="38" y="547"/>
                    </a:lnTo>
                    <a:lnTo>
                      <a:pt x="0" y="455"/>
                    </a:lnTo>
                    <a:lnTo>
                      <a:pt x="80" y="383"/>
                    </a:lnTo>
                    <a:lnTo>
                      <a:pt x="81" y="335"/>
                    </a:lnTo>
                    <a:lnTo>
                      <a:pt x="0" y="265"/>
                    </a:lnTo>
                    <a:lnTo>
                      <a:pt x="39" y="172"/>
                    </a:lnTo>
                    <a:lnTo>
                      <a:pt x="146" y="178"/>
                    </a:lnTo>
                    <a:lnTo>
                      <a:pt x="181" y="144"/>
                    </a:lnTo>
                    <a:lnTo>
                      <a:pt x="173" y="38"/>
                    </a:lnTo>
                    <a:lnTo>
                      <a:pt x="266" y="0"/>
                    </a:lnTo>
                    <a:lnTo>
                      <a:pt x="337" y="81"/>
                    </a:lnTo>
                    <a:lnTo>
                      <a:pt x="386" y="81"/>
                    </a:lnTo>
                    <a:lnTo>
                      <a:pt x="456" y="0"/>
                    </a:lnTo>
                    <a:lnTo>
                      <a:pt x="548" y="39"/>
                    </a:lnTo>
                    <a:lnTo>
                      <a:pt x="542" y="146"/>
                    </a:lnTo>
                    <a:lnTo>
                      <a:pt x="576" y="181"/>
                    </a:lnTo>
                    <a:lnTo>
                      <a:pt x="682" y="173"/>
                    </a:lnTo>
                    <a:lnTo>
                      <a:pt x="720" y="266"/>
                    </a:lnTo>
                    <a:lnTo>
                      <a:pt x="640" y="338"/>
                    </a:lnTo>
                    <a:lnTo>
                      <a:pt x="639" y="386"/>
                    </a:lnTo>
                    <a:lnTo>
                      <a:pt x="720" y="456"/>
                    </a:lnTo>
                    <a:lnTo>
                      <a:pt x="681" y="548"/>
                    </a:lnTo>
                    <a:lnTo>
                      <a:pt x="574" y="542"/>
                    </a:lnTo>
                    <a:lnTo>
                      <a:pt x="539" y="576"/>
                    </a:lnTo>
                    <a:lnTo>
                      <a:pt x="547" y="682"/>
                    </a:lnTo>
                    <a:lnTo>
                      <a:pt x="454" y="720"/>
                    </a:lnTo>
                    <a:lnTo>
                      <a:pt x="383" y="640"/>
                    </a:lnTo>
                    <a:lnTo>
                      <a:pt x="334" y="640"/>
                    </a:lnTo>
                    <a:lnTo>
                      <a:pt x="264" y="720"/>
                    </a:ln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13" name="Freeform 161">
                <a:extLst>
                  <a:ext uri="{FF2B5EF4-FFF2-40B4-BE49-F238E27FC236}">
                    <a16:creationId xmlns:a16="http://schemas.microsoft.com/office/drawing/2014/main" id="{FB2A1626-E520-4AAF-B8B4-3E9CBF1DB948}"/>
                  </a:ext>
                </a:extLst>
              </p:cNvPr>
              <p:cNvSpPr>
                <a:spLocks noEditPoints="1"/>
              </p:cNvSpPr>
              <p:nvPr/>
            </p:nvSpPr>
            <p:spPr bwMode="auto">
              <a:xfrm>
                <a:off x="5589588" y="3744914"/>
                <a:ext cx="138113" cy="138113"/>
              </a:xfrm>
              <a:custGeom>
                <a:avLst/>
                <a:gdLst>
                  <a:gd name="T0" fmla="*/ 253 w 505"/>
                  <a:gd name="T1" fmla="*/ 202 h 505"/>
                  <a:gd name="T2" fmla="*/ 233 w 505"/>
                  <a:gd name="T3" fmla="*/ 299 h 505"/>
                  <a:gd name="T4" fmla="*/ 272 w 505"/>
                  <a:gd name="T5" fmla="*/ 299 h 505"/>
                  <a:gd name="T6" fmla="*/ 272 w 505"/>
                  <a:gd name="T7" fmla="*/ 206 h 505"/>
                  <a:gd name="T8" fmla="*/ 253 w 505"/>
                  <a:gd name="T9" fmla="*/ 329 h 505"/>
                  <a:gd name="T10" fmla="*/ 223 w 505"/>
                  <a:gd name="T11" fmla="*/ 323 h 505"/>
                  <a:gd name="T12" fmla="*/ 283 w 505"/>
                  <a:gd name="T13" fmla="*/ 181 h 505"/>
                  <a:gd name="T14" fmla="*/ 282 w 505"/>
                  <a:gd name="T15" fmla="*/ 324 h 505"/>
                  <a:gd name="T16" fmla="*/ 225 w 505"/>
                  <a:gd name="T17" fmla="*/ 422 h 505"/>
                  <a:gd name="T18" fmla="*/ 279 w 505"/>
                  <a:gd name="T19" fmla="*/ 422 h 505"/>
                  <a:gd name="T20" fmla="*/ 358 w 505"/>
                  <a:gd name="T21" fmla="*/ 459 h 505"/>
                  <a:gd name="T22" fmla="*/ 391 w 505"/>
                  <a:gd name="T23" fmla="*/ 354 h 505"/>
                  <a:gd name="T24" fmla="*/ 473 w 505"/>
                  <a:gd name="T25" fmla="*/ 324 h 505"/>
                  <a:gd name="T26" fmla="*/ 423 w 505"/>
                  <a:gd name="T27" fmla="*/ 227 h 505"/>
                  <a:gd name="T28" fmla="*/ 460 w 505"/>
                  <a:gd name="T29" fmla="*/ 147 h 505"/>
                  <a:gd name="T30" fmla="*/ 355 w 505"/>
                  <a:gd name="T31" fmla="*/ 114 h 505"/>
                  <a:gd name="T32" fmla="*/ 325 w 505"/>
                  <a:gd name="T33" fmla="*/ 32 h 505"/>
                  <a:gd name="T34" fmla="*/ 227 w 505"/>
                  <a:gd name="T35" fmla="*/ 82 h 505"/>
                  <a:gd name="T36" fmla="*/ 148 w 505"/>
                  <a:gd name="T37" fmla="*/ 45 h 505"/>
                  <a:gd name="T38" fmla="*/ 114 w 505"/>
                  <a:gd name="T39" fmla="*/ 150 h 505"/>
                  <a:gd name="T40" fmla="*/ 32 w 505"/>
                  <a:gd name="T41" fmla="*/ 180 h 505"/>
                  <a:gd name="T42" fmla="*/ 83 w 505"/>
                  <a:gd name="T43" fmla="*/ 278 h 505"/>
                  <a:gd name="T44" fmla="*/ 46 w 505"/>
                  <a:gd name="T45" fmla="*/ 357 h 505"/>
                  <a:gd name="T46" fmla="*/ 151 w 505"/>
                  <a:gd name="T47" fmla="*/ 391 h 505"/>
                  <a:gd name="T48" fmla="*/ 181 w 505"/>
                  <a:gd name="T49" fmla="*/ 473 h 505"/>
                  <a:gd name="T50" fmla="*/ 188 w 505"/>
                  <a:gd name="T51" fmla="*/ 505 h 505"/>
                  <a:gd name="T52" fmla="*/ 119 w 505"/>
                  <a:gd name="T53" fmla="*/ 476 h 505"/>
                  <a:gd name="T54" fmla="*/ 103 w 505"/>
                  <a:gd name="T55" fmla="*/ 380 h 505"/>
                  <a:gd name="T56" fmla="*/ 0 w 505"/>
                  <a:gd name="T57" fmla="*/ 316 h 505"/>
                  <a:gd name="T58" fmla="*/ 56 w 505"/>
                  <a:gd name="T59" fmla="*/ 236 h 505"/>
                  <a:gd name="T60" fmla="*/ 29 w 505"/>
                  <a:gd name="T61" fmla="*/ 119 h 505"/>
                  <a:gd name="T62" fmla="*/ 125 w 505"/>
                  <a:gd name="T63" fmla="*/ 102 h 505"/>
                  <a:gd name="T64" fmla="*/ 189 w 505"/>
                  <a:gd name="T65" fmla="*/ 0 h 505"/>
                  <a:gd name="T66" fmla="*/ 269 w 505"/>
                  <a:gd name="T67" fmla="*/ 56 h 505"/>
                  <a:gd name="T68" fmla="*/ 386 w 505"/>
                  <a:gd name="T69" fmla="*/ 29 h 505"/>
                  <a:gd name="T70" fmla="*/ 403 w 505"/>
                  <a:gd name="T71" fmla="*/ 125 h 505"/>
                  <a:gd name="T72" fmla="*/ 505 w 505"/>
                  <a:gd name="T73" fmla="*/ 189 h 505"/>
                  <a:gd name="T74" fmla="*/ 449 w 505"/>
                  <a:gd name="T75" fmla="*/ 268 h 505"/>
                  <a:gd name="T76" fmla="*/ 476 w 505"/>
                  <a:gd name="T77" fmla="*/ 386 h 505"/>
                  <a:gd name="T78" fmla="*/ 381 w 505"/>
                  <a:gd name="T79" fmla="*/ 402 h 505"/>
                  <a:gd name="T80" fmla="*/ 317 w 505"/>
                  <a:gd name="T81" fmla="*/ 505 h 505"/>
                  <a:gd name="T82" fmla="*/ 237 w 505"/>
                  <a:gd name="T83" fmla="*/ 44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 h="505">
                    <a:moveTo>
                      <a:pt x="253" y="202"/>
                    </a:moveTo>
                    <a:lnTo>
                      <a:pt x="253" y="202"/>
                    </a:lnTo>
                    <a:cubicBezTo>
                      <a:pt x="233" y="202"/>
                      <a:pt x="215" y="213"/>
                      <a:pt x="206" y="233"/>
                    </a:cubicBezTo>
                    <a:cubicBezTo>
                      <a:pt x="196" y="258"/>
                      <a:pt x="208" y="288"/>
                      <a:pt x="233" y="299"/>
                    </a:cubicBezTo>
                    <a:lnTo>
                      <a:pt x="233" y="299"/>
                    </a:lnTo>
                    <a:cubicBezTo>
                      <a:pt x="246" y="304"/>
                      <a:pt x="259" y="304"/>
                      <a:pt x="272" y="299"/>
                    </a:cubicBezTo>
                    <a:cubicBezTo>
                      <a:pt x="284" y="294"/>
                      <a:pt x="294" y="284"/>
                      <a:pt x="299" y="272"/>
                    </a:cubicBezTo>
                    <a:cubicBezTo>
                      <a:pt x="310" y="246"/>
                      <a:pt x="298" y="217"/>
                      <a:pt x="272" y="206"/>
                    </a:cubicBezTo>
                    <a:cubicBezTo>
                      <a:pt x="266" y="203"/>
                      <a:pt x="259" y="202"/>
                      <a:pt x="253" y="202"/>
                    </a:cubicBezTo>
                    <a:close/>
                    <a:moveTo>
                      <a:pt x="253" y="329"/>
                    </a:moveTo>
                    <a:lnTo>
                      <a:pt x="253" y="329"/>
                    </a:lnTo>
                    <a:cubicBezTo>
                      <a:pt x="243" y="329"/>
                      <a:pt x="233" y="327"/>
                      <a:pt x="223" y="323"/>
                    </a:cubicBezTo>
                    <a:cubicBezTo>
                      <a:pt x="184" y="307"/>
                      <a:pt x="165" y="261"/>
                      <a:pt x="182" y="222"/>
                    </a:cubicBezTo>
                    <a:cubicBezTo>
                      <a:pt x="198" y="183"/>
                      <a:pt x="244" y="165"/>
                      <a:pt x="283" y="181"/>
                    </a:cubicBezTo>
                    <a:cubicBezTo>
                      <a:pt x="322" y="198"/>
                      <a:pt x="340" y="243"/>
                      <a:pt x="324" y="282"/>
                    </a:cubicBezTo>
                    <a:cubicBezTo>
                      <a:pt x="316" y="301"/>
                      <a:pt x="301" y="316"/>
                      <a:pt x="282" y="324"/>
                    </a:cubicBezTo>
                    <a:cubicBezTo>
                      <a:pt x="272" y="327"/>
                      <a:pt x="263" y="329"/>
                      <a:pt x="253" y="329"/>
                    </a:cubicBezTo>
                    <a:close/>
                    <a:moveTo>
                      <a:pt x="225" y="422"/>
                    </a:moveTo>
                    <a:lnTo>
                      <a:pt x="225" y="422"/>
                    </a:lnTo>
                    <a:lnTo>
                      <a:pt x="279" y="422"/>
                    </a:lnTo>
                    <a:lnTo>
                      <a:pt x="324" y="473"/>
                    </a:lnTo>
                    <a:lnTo>
                      <a:pt x="358" y="459"/>
                    </a:lnTo>
                    <a:lnTo>
                      <a:pt x="353" y="392"/>
                    </a:lnTo>
                    <a:lnTo>
                      <a:pt x="391" y="354"/>
                    </a:lnTo>
                    <a:lnTo>
                      <a:pt x="459" y="358"/>
                    </a:lnTo>
                    <a:lnTo>
                      <a:pt x="473" y="324"/>
                    </a:lnTo>
                    <a:lnTo>
                      <a:pt x="422" y="280"/>
                    </a:lnTo>
                    <a:lnTo>
                      <a:pt x="423" y="227"/>
                    </a:lnTo>
                    <a:lnTo>
                      <a:pt x="474" y="181"/>
                    </a:lnTo>
                    <a:lnTo>
                      <a:pt x="460" y="147"/>
                    </a:lnTo>
                    <a:lnTo>
                      <a:pt x="393" y="152"/>
                    </a:lnTo>
                    <a:lnTo>
                      <a:pt x="355" y="114"/>
                    </a:lnTo>
                    <a:lnTo>
                      <a:pt x="359" y="46"/>
                    </a:lnTo>
                    <a:lnTo>
                      <a:pt x="325" y="32"/>
                    </a:lnTo>
                    <a:lnTo>
                      <a:pt x="281" y="83"/>
                    </a:lnTo>
                    <a:lnTo>
                      <a:pt x="227" y="82"/>
                    </a:lnTo>
                    <a:lnTo>
                      <a:pt x="182" y="32"/>
                    </a:lnTo>
                    <a:lnTo>
                      <a:pt x="148" y="45"/>
                    </a:lnTo>
                    <a:lnTo>
                      <a:pt x="153" y="113"/>
                    </a:lnTo>
                    <a:lnTo>
                      <a:pt x="114" y="150"/>
                    </a:lnTo>
                    <a:lnTo>
                      <a:pt x="46" y="146"/>
                    </a:lnTo>
                    <a:lnTo>
                      <a:pt x="32" y="180"/>
                    </a:lnTo>
                    <a:lnTo>
                      <a:pt x="83" y="224"/>
                    </a:lnTo>
                    <a:lnTo>
                      <a:pt x="83" y="278"/>
                    </a:lnTo>
                    <a:lnTo>
                      <a:pt x="32" y="323"/>
                    </a:lnTo>
                    <a:lnTo>
                      <a:pt x="46" y="357"/>
                    </a:lnTo>
                    <a:lnTo>
                      <a:pt x="113" y="353"/>
                    </a:lnTo>
                    <a:lnTo>
                      <a:pt x="151" y="391"/>
                    </a:lnTo>
                    <a:lnTo>
                      <a:pt x="147" y="459"/>
                    </a:lnTo>
                    <a:lnTo>
                      <a:pt x="181" y="473"/>
                    </a:lnTo>
                    <a:lnTo>
                      <a:pt x="225" y="422"/>
                    </a:lnTo>
                    <a:close/>
                    <a:moveTo>
                      <a:pt x="188" y="505"/>
                    </a:moveTo>
                    <a:lnTo>
                      <a:pt x="188" y="505"/>
                    </a:lnTo>
                    <a:lnTo>
                      <a:pt x="119" y="476"/>
                    </a:lnTo>
                    <a:lnTo>
                      <a:pt x="123" y="401"/>
                    </a:lnTo>
                    <a:lnTo>
                      <a:pt x="103" y="380"/>
                    </a:lnTo>
                    <a:lnTo>
                      <a:pt x="28" y="385"/>
                    </a:lnTo>
                    <a:lnTo>
                      <a:pt x="0" y="316"/>
                    </a:lnTo>
                    <a:lnTo>
                      <a:pt x="56" y="266"/>
                    </a:lnTo>
                    <a:lnTo>
                      <a:pt x="56" y="236"/>
                    </a:lnTo>
                    <a:lnTo>
                      <a:pt x="0" y="188"/>
                    </a:lnTo>
                    <a:lnTo>
                      <a:pt x="29" y="119"/>
                    </a:lnTo>
                    <a:lnTo>
                      <a:pt x="104" y="123"/>
                    </a:lnTo>
                    <a:lnTo>
                      <a:pt x="125" y="102"/>
                    </a:lnTo>
                    <a:lnTo>
                      <a:pt x="120" y="28"/>
                    </a:lnTo>
                    <a:lnTo>
                      <a:pt x="189" y="0"/>
                    </a:lnTo>
                    <a:lnTo>
                      <a:pt x="239" y="56"/>
                    </a:lnTo>
                    <a:lnTo>
                      <a:pt x="269" y="56"/>
                    </a:lnTo>
                    <a:lnTo>
                      <a:pt x="317" y="0"/>
                    </a:lnTo>
                    <a:lnTo>
                      <a:pt x="386" y="29"/>
                    </a:lnTo>
                    <a:lnTo>
                      <a:pt x="382" y="104"/>
                    </a:lnTo>
                    <a:lnTo>
                      <a:pt x="403" y="125"/>
                    </a:lnTo>
                    <a:lnTo>
                      <a:pt x="477" y="119"/>
                    </a:lnTo>
                    <a:lnTo>
                      <a:pt x="505" y="189"/>
                    </a:lnTo>
                    <a:lnTo>
                      <a:pt x="449" y="239"/>
                    </a:lnTo>
                    <a:lnTo>
                      <a:pt x="449" y="268"/>
                    </a:lnTo>
                    <a:lnTo>
                      <a:pt x="505" y="317"/>
                    </a:lnTo>
                    <a:lnTo>
                      <a:pt x="476" y="386"/>
                    </a:lnTo>
                    <a:lnTo>
                      <a:pt x="402" y="382"/>
                    </a:lnTo>
                    <a:lnTo>
                      <a:pt x="381" y="402"/>
                    </a:lnTo>
                    <a:lnTo>
                      <a:pt x="386" y="477"/>
                    </a:lnTo>
                    <a:lnTo>
                      <a:pt x="317" y="505"/>
                    </a:lnTo>
                    <a:lnTo>
                      <a:pt x="267" y="449"/>
                    </a:lnTo>
                    <a:lnTo>
                      <a:pt x="237" y="449"/>
                    </a:lnTo>
                    <a:lnTo>
                      <a:pt x="188" y="505"/>
                    </a:ln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14" name="Freeform 162">
                <a:extLst>
                  <a:ext uri="{FF2B5EF4-FFF2-40B4-BE49-F238E27FC236}">
                    <a16:creationId xmlns:a16="http://schemas.microsoft.com/office/drawing/2014/main" id="{D2CE8BCB-56E5-4E86-956E-F8F097F9D953}"/>
                  </a:ext>
                </a:extLst>
              </p:cNvPr>
              <p:cNvSpPr>
                <a:spLocks/>
              </p:cNvSpPr>
              <p:nvPr/>
            </p:nvSpPr>
            <p:spPr bwMode="auto">
              <a:xfrm>
                <a:off x="5281613" y="3752851"/>
                <a:ext cx="201613" cy="201613"/>
              </a:xfrm>
              <a:custGeom>
                <a:avLst/>
                <a:gdLst>
                  <a:gd name="T0" fmla="*/ 457 w 738"/>
                  <a:gd name="T1" fmla="*/ 606 h 738"/>
                  <a:gd name="T2" fmla="*/ 401 w 738"/>
                  <a:gd name="T3" fmla="*/ 711 h 738"/>
                  <a:gd name="T4" fmla="*/ 306 w 738"/>
                  <a:gd name="T5" fmla="*/ 616 h 738"/>
                  <a:gd name="T6" fmla="*/ 150 w 738"/>
                  <a:gd name="T7" fmla="*/ 634 h 738"/>
                  <a:gd name="T8" fmla="*/ 149 w 738"/>
                  <a:gd name="T9" fmla="*/ 499 h 738"/>
                  <a:gd name="T10" fmla="*/ 27 w 738"/>
                  <a:gd name="T11" fmla="*/ 401 h 738"/>
                  <a:gd name="T12" fmla="*/ 121 w 738"/>
                  <a:gd name="T13" fmla="*/ 305 h 738"/>
                  <a:gd name="T14" fmla="*/ 104 w 738"/>
                  <a:gd name="T15" fmla="*/ 150 h 738"/>
                  <a:gd name="T16" fmla="*/ 239 w 738"/>
                  <a:gd name="T17" fmla="*/ 149 h 738"/>
                  <a:gd name="T18" fmla="*/ 337 w 738"/>
                  <a:gd name="T19" fmla="*/ 26 h 738"/>
                  <a:gd name="T20" fmla="*/ 432 w 738"/>
                  <a:gd name="T21" fmla="*/ 121 h 738"/>
                  <a:gd name="T22" fmla="*/ 588 w 738"/>
                  <a:gd name="T23" fmla="*/ 104 h 738"/>
                  <a:gd name="T24" fmla="*/ 589 w 738"/>
                  <a:gd name="T25" fmla="*/ 239 h 738"/>
                  <a:gd name="T26" fmla="*/ 711 w 738"/>
                  <a:gd name="T27" fmla="*/ 336 h 738"/>
                  <a:gd name="T28" fmla="*/ 616 w 738"/>
                  <a:gd name="T29" fmla="*/ 432 h 738"/>
                  <a:gd name="T30" fmla="*/ 616 w 738"/>
                  <a:gd name="T31" fmla="*/ 467 h 738"/>
                  <a:gd name="T32" fmla="*/ 637 w 738"/>
                  <a:gd name="T33" fmla="*/ 453 h 738"/>
                  <a:gd name="T34" fmla="*/ 738 w 738"/>
                  <a:gd name="T35" fmla="*/ 317 h 738"/>
                  <a:gd name="T36" fmla="*/ 618 w 738"/>
                  <a:gd name="T37" fmla="*/ 239 h 738"/>
                  <a:gd name="T38" fmla="*/ 593 w 738"/>
                  <a:gd name="T39" fmla="*/ 71 h 738"/>
                  <a:gd name="T40" fmla="*/ 453 w 738"/>
                  <a:gd name="T41" fmla="*/ 101 h 738"/>
                  <a:gd name="T42" fmla="*/ 317 w 738"/>
                  <a:gd name="T43" fmla="*/ 0 h 738"/>
                  <a:gd name="T44" fmla="*/ 239 w 738"/>
                  <a:gd name="T45" fmla="*/ 120 h 738"/>
                  <a:gd name="T46" fmla="*/ 72 w 738"/>
                  <a:gd name="T47" fmla="*/ 144 h 738"/>
                  <a:gd name="T48" fmla="*/ 101 w 738"/>
                  <a:gd name="T49" fmla="*/ 284 h 738"/>
                  <a:gd name="T50" fmla="*/ 0 w 738"/>
                  <a:gd name="T51" fmla="*/ 420 h 738"/>
                  <a:gd name="T52" fmla="*/ 120 w 738"/>
                  <a:gd name="T53" fmla="*/ 498 h 738"/>
                  <a:gd name="T54" fmla="*/ 145 w 738"/>
                  <a:gd name="T55" fmla="*/ 666 h 738"/>
                  <a:gd name="T56" fmla="*/ 284 w 738"/>
                  <a:gd name="T57" fmla="*/ 636 h 738"/>
                  <a:gd name="T58" fmla="*/ 421 w 738"/>
                  <a:gd name="T59" fmla="*/ 738 h 738"/>
                  <a:gd name="T60" fmla="*/ 476 w 738"/>
                  <a:gd name="T61" fmla="*/ 627 h 738"/>
                  <a:gd name="T62" fmla="*/ 457 w 738"/>
                  <a:gd name="T63" fmla="*/ 60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738">
                    <a:moveTo>
                      <a:pt x="457" y="606"/>
                    </a:moveTo>
                    <a:lnTo>
                      <a:pt x="457" y="606"/>
                    </a:lnTo>
                    <a:lnTo>
                      <a:pt x="432" y="616"/>
                    </a:lnTo>
                    <a:lnTo>
                      <a:pt x="401" y="711"/>
                    </a:lnTo>
                    <a:lnTo>
                      <a:pt x="339" y="711"/>
                    </a:lnTo>
                    <a:lnTo>
                      <a:pt x="306" y="616"/>
                    </a:lnTo>
                    <a:lnTo>
                      <a:pt x="239" y="588"/>
                    </a:lnTo>
                    <a:lnTo>
                      <a:pt x="150" y="634"/>
                    </a:lnTo>
                    <a:lnTo>
                      <a:pt x="106" y="590"/>
                    </a:lnTo>
                    <a:lnTo>
                      <a:pt x="149" y="499"/>
                    </a:lnTo>
                    <a:lnTo>
                      <a:pt x="121" y="432"/>
                    </a:lnTo>
                    <a:lnTo>
                      <a:pt x="27" y="401"/>
                    </a:lnTo>
                    <a:lnTo>
                      <a:pt x="27" y="339"/>
                    </a:lnTo>
                    <a:lnTo>
                      <a:pt x="121" y="305"/>
                    </a:lnTo>
                    <a:lnTo>
                      <a:pt x="149" y="238"/>
                    </a:lnTo>
                    <a:lnTo>
                      <a:pt x="104" y="150"/>
                    </a:lnTo>
                    <a:lnTo>
                      <a:pt x="148" y="106"/>
                    </a:lnTo>
                    <a:lnTo>
                      <a:pt x="239" y="149"/>
                    </a:lnTo>
                    <a:lnTo>
                      <a:pt x="306" y="121"/>
                    </a:lnTo>
                    <a:lnTo>
                      <a:pt x="337" y="26"/>
                    </a:lnTo>
                    <a:lnTo>
                      <a:pt x="398" y="27"/>
                    </a:lnTo>
                    <a:lnTo>
                      <a:pt x="432" y="121"/>
                    </a:lnTo>
                    <a:lnTo>
                      <a:pt x="499" y="149"/>
                    </a:lnTo>
                    <a:lnTo>
                      <a:pt x="588" y="104"/>
                    </a:lnTo>
                    <a:lnTo>
                      <a:pt x="632" y="148"/>
                    </a:lnTo>
                    <a:lnTo>
                      <a:pt x="589" y="239"/>
                    </a:lnTo>
                    <a:lnTo>
                      <a:pt x="616" y="305"/>
                    </a:lnTo>
                    <a:lnTo>
                      <a:pt x="711" y="336"/>
                    </a:lnTo>
                    <a:lnTo>
                      <a:pt x="711" y="398"/>
                    </a:lnTo>
                    <a:lnTo>
                      <a:pt x="616" y="432"/>
                    </a:lnTo>
                    <a:lnTo>
                      <a:pt x="606" y="457"/>
                    </a:lnTo>
                    <a:lnTo>
                      <a:pt x="616" y="467"/>
                    </a:lnTo>
                    <a:lnTo>
                      <a:pt x="627" y="477"/>
                    </a:lnTo>
                    <a:lnTo>
                      <a:pt x="637" y="453"/>
                    </a:lnTo>
                    <a:lnTo>
                      <a:pt x="738" y="417"/>
                    </a:lnTo>
                    <a:lnTo>
                      <a:pt x="738" y="317"/>
                    </a:lnTo>
                    <a:lnTo>
                      <a:pt x="636" y="284"/>
                    </a:lnTo>
                    <a:lnTo>
                      <a:pt x="618" y="239"/>
                    </a:lnTo>
                    <a:lnTo>
                      <a:pt x="664" y="142"/>
                    </a:lnTo>
                    <a:lnTo>
                      <a:pt x="593" y="71"/>
                    </a:lnTo>
                    <a:lnTo>
                      <a:pt x="498" y="120"/>
                    </a:lnTo>
                    <a:lnTo>
                      <a:pt x="453" y="101"/>
                    </a:lnTo>
                    <a:lnTo>
                      <a:pt x="417" y="0"/>
                    </a:lnTo>
                    <a:lnTo>
                      <a:pt x="317" y="0"/>
                    </a:lnTo>
                    <a:lnTo>
                      <a:pt x="284" y="101"/>
                    </a:lnTo>
                    <a:lnTo>
                      <a:pt x="239" y="120"/>
                    </a:lnTo>
                    <a:lnTo>
                      <a:pt x="142" y="74"/>
                    </a:lnTo>
                    <a:lnTo>
                      <a:pt x="72" y="144"/>
                    </a:lnTo>
                    <a:lnTo>
                      <a:pt x="120" y="240"/>
                    </a:lnTo>
                    <a:lnTo>
                      <a:pt x="101" y="284"/>
                    </a:lnTo>
                    <a:lnTo>
                      <a:pt x="0" y="320"/>
                    </a:lnTo>
                    <a:lnTo>
                      <a:pt x="0" y="420"/>
                    </a:lnTo>
                    <a:lnTo>
                      <a:pt x="101" y="454"/>
                    </a:lnTo>
                    <a:lnTo>
                      <a:pt x="120" y="498"/>
                    </a:lnTo>
                    <a:lnTo>
                      <a:pt x="74" y="595"/>
                    </a:lnTo>
                    <a:lnTo>
                      <a:pt x="145" y="666"/>
                    </a:lnTo>
                    <a:lnTo>
                      <a:pt x="240" y="618"/>
                    </a:lnTo>
                    <a:lnTo>
                      <a:pt x="284" y="636"/>
                    </a:lnTo>
                    <a:lnTo>
                      <a:pt x="321" y="738"/>
                    </a:lnTo>
                    <a:lnTo>
                      <a:pt x="421" y="738"/>
                    </a:lnTo>
                    <a:lnTo>
                      <a:pt x="454" y="636"/>
                    </a:lnTo>
                    <a:lnTo>
                      <a:pt x="476" y="627"/>
                    </a:lnTo>
                    <a:lnTo>
                      <a:pt x="467" y="617"/>
                    </a:lnTo>
                    <a:lnTo>
                      <a:pt x="457" y="606"/>
                    </a:ln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15" name="Freeform 163">
                <a:extLst>
                  <a:ext uri="{FF2B5EF4-FFF2-40B4-BE49-F238E27FC236}">
                    <a16:creationId xmlns:a16="http://schemas.microsoft.com/office/drawing/2014/main" id="{0E586190-6164-409B-BF53-C6B5A2C2C577}"/>
                  </a:ext>
                </a:extLst>
              </p:cNvPr>
              <p:cNvSpPr>
                <a:spLocks noEditPoints="1"/>
              </p:cNvSpPr>
              <p:nvPr/>
            </p:nvSpPr>
            <p:spPr bwMode="auto">
              <a:xfrm>
                <a:off x="5353050" y="3822701"/>
                <a:ext cx="58738" cy="60325"/>
              </a:xfrm>
              <a:custGeom>
                <a:avLst/>
                <a:gdLst>
                  <a:gd name="T0" fmla="*/ 185 w 212"/>
                  <a:gd name="T1" fmla="*/ 112 h 218"/>
                  <a:gd name="T2" fmla="*/ 185 w 212"/>
                  <a:gd name="T3" fmla="*/ 112 h 218"/>
                  <a:gd name="T4" fmla="*/ 162 w 212"/>
                  <a:gd name="T5" fmla="*/ 168 h 218"/>
                  <a:gd name="T6" fmla="*/ 50 w 212"/>
                  <a:gd name="T7" fmla="*/ 168 h 218"/>
                  <a:gd name="T8" fmla="*/ 27 w 212"/>
                  <a:gd name="T9" fmla="*/ 112 h 218"/>
                  <a:gd name="T10" fmla="*/ 50 w 212"/>
                  <a:gd name="T11" fmla="*/ 56 h 218"/>
                  <a:gd name="T12" fmla="*/ 106 w 212"/>
                  <a:gd name="T13" fmla="*/ 32 h 218"/>
                  <a:gd name="T14" fmla="*/ 162 w 212"/>
                  <a:gd name="T15" fmla="*/ 56 h 218"/>
                  <a:gd name="T16" fmla="*/ 185 w 212"/>
                  <a:gd name="T17" fmla="*/ 112 h 218"/>
                  <a:gd name="T18" fmla="*/ 31 w 212"/>
                  <a:gd name="T19" fmla="*/ 37 h 218"/>
                  <a:gd name="T20" fmla="*/ 31 w 212"/>
                  <a:gd name="T21" fmla="*/ 37 h 218"/>
                  <a:gd name="T22" fmla="*/ 0 w 212"/>
                  <a:gd name="T23" fmla="*/ 112 h 218"/>
                  <a:gd name="T24" fmla="*/ 3 w 212"/>
                  <a:gd name="T25" fmla="*/ 136 h 218"/>
                  <a:gd name="T26" fmla="*/ 16 w 212"/>
                  <a:gd name="T27" fmla="*/ 167 h 218"/>
                  <a:gd name="T28" fmla="*/ 31 w 212"/>
                  <a:gd name="T29" fmla="*/ 187 h 218"/>
                  <a:gd name="T30" fmla="*/ 106 w 212"/>
                  <a:gd name="T31" fmla="*/ 218 h 218"/>
                  <a:gd name="T32" fmla="*/ 181 w 212"/>
                  <a:gd name="T33" fmla="*/ 187 h 218"/>
                  <a:gd name="T34" fmla="*/ 212 w 212"/>
                  <a:gd name="T35" fmla="*/ 112 h 218"/>
                  <a:gd name="T36" fmla="*/ 181 w 212"/>
                  <a:gd name="T37" fmla="*/ 37 h 218"/>
                  <a:gd name="T38" fmla="*/ 162 w 212"/>
                  <a:gd name="T39" fmla="*/ 21 h 218"/>
                  <a:gd name="T40" fmla="*/ 131 w 212"/>
                  <a:gd name="T41" fmla="*/ 9 h 218"/>
                  <a:gd name="T42" fmla="*/ 31 w 212"/>
                  <a:gd name="T43" fmla="*/ 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218">
                    <a:moveTo>
                      <a:pt x="185" y="112"/>
                    </a:moveTo>
                    <a:lnTo>
                      <a:pt x="185" y="112"/>
                    </a:lnTo>
                    <a:cubicBezTo>
                      <a:pt x="185" y="133"/>
                      <a:pt x="177" y="153"/>
                      <a:pt x="162" y="168"/>
                    </a:cubicBezTo>
                    <a:cubicBezTo>
                      <a:pt x="131" y="199"/>
                      <a:pt x="81" y="199"/>
                      <a:pt x="50" y="168"/>
                    </a:cubicBezTo>
                    <a:cubicBezTo>
                      <a:pt x="35" y="153"/>
                      <a:pt x="27" y="133"/>
                      <a:pt x="27" y="112"/>
                    </a:cubicBezTo>
                    <a:cubicBezTo>
                      <a:pt x="27" y="90"/>
                      <a:pt x="35" y="70"/>
                      <a:pt x="50" y="56"/>
                    </a:cubicBezTo>
                    <a:cubicBezTo>
                      <a:pt x="66" y="40"/>
                      <a:pt x="86" y="32"/>
                      <a:pt x="106" y="32"/>
                    </a:cubicBezTo>
                    <a:cubicBezTo>
                      <a:pt x="126" y="32"/>
                      <a:pt x="147" y="40"/>
                      <a:pt x="162" y="56"/>
                    </a:cubicBezTo>
                    <a:cubicBezTo>
                      <a:pt x="177" y="70"/>
                      <a:pt x="185" y="90"/>
                      <a:pt x="185" y="112"/>
                    </a:cubicBezTo>
                    <a:close/>
                    <a:moveTo>
                      <a:pt x="31" y="37"/>
                    </a:moveTo>
                    <a:lnTo>
                      <a:pt x="31" y="37"/>
                    </a:lnTo>
                    <a:cubicBezTo>
                      <a:pt x="11" y="57"/>
                      <a:pt x="0" y="83"/>
                      <a:pt x="0" y="112"/>
                    </a:cubicBezTo>
                    <a:cubicBezTo>
                      <a:pt x="0" y="120"/>
                      <a:pt x="1" y="128"/>
                      <a:pt x="3" y="136"/>
                    </a:cubicBezTo>
                    <a:cubicBezTo>
                      <a:pt x="6" y="147"/>
                      <a:pt x="10" y="157"/>
                      <a:pt x="16" y="167"/>
                    </a:cubicBezTo>
                    <a:cubicBezTo>
                      <a:pt x="20" y="174"/>
                      <a:pt x="25" y="181"/>
                      <a:pt x="31" y="187"/>
                    </a:cubicBezTo>
                    <a:cubicBezTo>
                      <a:pt x="52" y="207"/>
                      <a:pt x="79" y="218"/>
                      <a:pt x="106" y="218"/>
                    </a:cubicBezTo>
                    <a:cubicBezTo>
                      <a:pt x="133" y="218"/>
                      <a:pt x="160" y="207"/>
                      <a:pt x="181" y="187"/>
                    </a:cubicBezTo>
                    <a:cubicBezTo>
                      <a:pt x="201" y="167"/>
                      <a:pt x="212" y="140"/>
                      <a:pt x="212" y="112"/>
                    </a:cubicBezTo>
                    <a:cubicBezTo>
                      <a:pt x="212" y="83"/>
                      <a:pt x="201" y="57"/>
                      <a:pt x="181" y="37"/>
                    </a:cubicBezTo>
                    <a:cubicBezTo>
                      <a:pt x="175" y="31"/>
                      <a:pt x="169" y="26"/>
                      <a:pt x="162" y="21"/>
                    </a:cubicBezTo>
                    <a:cubicBezTo>
                      <a:pt x="152" y="15"/>
                      <a:pt x="141" y="11"/>
                      <a:pt x="131" y="9"/>
                    </a:cubicBezTo>
                    <a:cubicBezTo>
                      <a:pt x="96" y="0"/>
                      <a:pt x="58" y="10"/>
                      <a:pt x="31" y="3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16" name="Freeform 164">
                <a:extLst>
                  <a:ext uri="{FF2B5EF4-FFF2-40B4-BE49-F238E27FC236}">
                    <a16:creationId xmlns:a16="http://schemas.microsoft.com/office/drawing/2014/main" id="{16B24101-8376-483E-A883-010AED1B96E2}"/>
                  </a:ext>
                </a:extLst>
              </p:cNvPr>
              <p:cNvSpPr>
                <a:spLocks/>
              </p:cNvSpPr>
              <p:nvPr/>
            </p:nvSpPr>
            <p:spPr bwMode="auto">
              <a:xfrm>
                <a:off x="5199063" y="3544889"/>
                <a:ext cx="673100" cy="442913"/>
              </a:xfrm>
              <a:custGeom>
                <a:avLst/>
                <a:gdLst>
                  <a:gd name="T0" fmla="*/ 2209 w 2450"/>
                  <a:gd name="T1" fmla="*/ 633 h 1612"/>
                  <a:gd name="T2" fmla="*/ 2209 w 2450"/>
                  <a:gd name="T3" fmla="*/ 633 h 1612"/>
                  <a:gd name="T4" fmla="*/ 2032 w 2450"/>
                  <a:gd name="T5" fmla="*/ 316 h 1612"/>
                  <a:gd name="T6" fmla="*/ 1809 w 2450"/>
                  <a:gd name="T7" fmla="*/ 249 h 1612"/>
                  <a:gd name="T8" fmla="*/ 1630 w 2450"/>
                  <a:gd name="T9" fmla="*/ 294 h 1612"/>
                  <a:gd name="T10" fmla="*/ 1069 w 2450"/>
                  <a:gd name="T11" fmla="*/ 0 h 1612"/>
                  <a:gd name="T12" fmla="*/ 687 w 2450"/>
                  <a:gd name="T13" fmla="*/ 116 h 1612"/>
                  <a:gd name="T14" fmla="*/ 385 w 2450"/>
                  <a:gd name="T15" fmla="*/ 681 h 1612"/>
                  <a:gd name="T16" fmla="*/ 385 w 2450"/>
                  <a:gd name="T17" fmla="*/ 701 h 1612"/>
                  <a:gd name="T18" fmla="*/ 0 w 2450"/>
                  <a:gd name="T19" fmla="*/ 1153 h 1612"/>
                  <a:gd name="T20" fmla="*/ 464 w 2450"/>
                  <a:gd name="T21" fmla="*/ 1612 h 1612"/>
                  <a:gd name="T22" fmla="*/ 1007 w 2450"/>
                  <a:gd name="T23" fmla="*/ 1612 h 1612"/>
                  <a:gd name="T24" fmla="*/ 980 w 2450"/>
                  <a:gd name="T25" fmla="*/ 1585 h 1612"/>
                  <a:gd name="T26" fmla="*/ 464 w 2450"/>
                  <a:gd name="T27" fmla="*/ 1585 h 1612"/>
                  <a:gd name="T28" fmla="*/ 26 w 2450"/>
                  <a:gd name="T29" fmla="*/ 1153 h 1612"/>
                  <a:gd name="T30" fmla="*/ 401 w 2450"/>
                  <a:gd name="T31" fmla="*/ 725 h 1612"/>
                  <a:gd name="T32" fmla="*/ 412 w 2450"/>
                  <a:gd name="T33" fmla="*/ 723 h 1612"/>
                  <a:gd name="T34" fmla="*/ 412 w 2450"/>
                  <a:gd name="T35" fmla="*/ 681 h 1612"/>
                  <a:gd name="T36" fmla="*/ 702 w 2450"/>
                  <a:gd name="T37" fmla="*/ 138 h 1612"/>
                  <a:gd name="T38" fmla="*/ 1069 w 2450"/>
                  <a:gd name="T39" fmla="*/ 27 h 1612"/>
                  <a:gd name="T40" fmla="*/ 1615 w 2450"/>
                  <a:gd name="T41" fmla="*/ 319 h 1612"/>
                  <a:gd name="T42" fmla="*/ 1622 w 2450"/>
                  <a:gd name="T43" fmla="*/ 329 h 1612"/>
                  <a:gd name="T44" fmla="*/ 1633 w 2450"/>
                  <a:gd name="T45" fmla="*/ 323 h 1612"/>
                  <a:gd name="T46" fmla="*/ 1809 w 2450"/>
                  <a:gd name="T47" fmla="*/ 276 h 1612"/>
                  <a:gd name="T48" fmla="*/ 2017 w 2450"/>
                  <a:gd name="T49" fmla="*/ 338 h 1612"/>
                  <a:gd name="T50" fmla="*/ 2183 w 2450"/>
                  <a:gd name="T51" fmla="*/ 641 h 1612"/>
                  <a:gd name="T52" fmla="*/ 2183 w 2450"/>
                  <a:gd name="T53" fmla="*/ 648 h 1612"/>
                  <a:gd name="T54" fmla="*/ 2189 w 2450"/>
                  <a:gd name="T55" fmla="*/ 652 h 1612"/>
                  <a:gd name="T56" fmla="*/ 2423 w 2450"/>
                  <a:gd name="T57" fmla="*/ 1077 h 1612"/>
                  <a:gd name="T58" fmla="*/ 1969 w 2450"/>
                  <a:gd name="T59" fmla="*/ 1585 h 1612"/>
                  <a:gd name="T60" fmla="*/ 1280 w 2450"/>
                  <a:gd name="T61" fmla="*/ 1585 h 1612"/>
                  <a:gd name="T62" fmla="*/ 1306 w 2450"/>
                  <a:gd name="T63" fmla="*/ 1612 h 1612"/>
                  <a:gd name="T64" fmla="*/ 1911 w 2450"/>
                  <a:gd name="T65" fmla="*/ 1612 h 1612"/>
                  <a:gd name="T66" fmla="*/ 1971 w 2450"/>
                  <a:gd name="T67" fmla="*/ 1612 h 1612"/>
                  <a:gd name="T68" fmla="*/ 2450 w 2450"/>
                  <a:gd name="T69" fmla="*/ 1077 h 1612"/>
                  <a:gd name="T70" fmla="*/ 2209 w 2450"/>
                  <a:gd name="T71" fmla="*/ 633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0" h="1612">
                    <a:moveTo>
                      <a:pt x="2209" y="633"/>
                    </a:moveTo>
                    <a:lnTo>
                      <a:pt x="2209" y="633"/>
                    </a:lnTo>
                    <a:cubicBezTo>
                      <a:pt x="2204" y="505"/>
                      <a:pt x="2139" y="387"/>
                      <a:pt x="2032" y="316"/>
                    </a:cubicBezTo>
                    <a:cubicBezTo>
                      <a:pt x="1966" y="272"/>
                      <a:pt x="1889" y="249"/>
                      <a:pt x="1809" y="249"/>
                    </a:cubicBezTo>
                    <a:cubicBezTo>
                      <a:pt x="1746" y="249"/>
                      <a:pt x="1685" y="265"/>
                      <a:pt x="1630" y="294"/>
                    </a:cubicBezTo>
                    <a:cubicBezTo>
                      <a:pt x="1501" y="110"/>
                      <a:pt x="1292" y="0"/>
                      <a:pt x="1069" y="0"/>
                    </a:cubicBezTo>
                    <a:cubicBezTo>
                      <a:pt x="932" y="0"/>
                      <a:pt x="800" y="40"/>
                      <a:pt x="687" y="116"/>
                    </a:cubicBezTo>
                    <a:cubicBezTo>
                      <a:pt x="498" y="243"/>
                      <a:pt x="385" y="455"/>
                      <a:pt x="385" y="681"/>
                    </a:cubicBezTo>
                    <a:lnTo>
                      <a:pt x="385" y="701"/>
                    </a:lnTo>
                    <a:cubicBezTo>
                      <a:pt x="168" y="739"/>
                      <a:pt x="0" y="936"/>
                      <a:pt x="0" y="1153"/>
                    </a:cubicBezTo>
                    <a:cubicBezTo>
                      <a:pt x="0" y="1406"/>
                      <a:pt x="208" y="1612"/>
                      <a:pt x="464" y="1612"/>
                    </a:cubicBezTo>
                    <a:lnTo>
                      <a:pt x="1007" y="1612"/>
                    </a:lnTo>
                    <a:lnTo>
                      <a:pt x="980" y="1585"/>
                    </a:lnTo>
                    <a:lnTo>
                      <a:pt x="464" y="1585"/>
                    </a:lnTo>
                    <a:cubicBezTo>
                      <a:pt x="223" y="1585"/>
                      <a:pt x="26" y="1391"/>
                      <a:pt x="26" y="1153"/>
                    </a:cubicBezTo>
                    <a:cubicBezTo>
                      <a:pt x="26" y="945"/>
                      <a:pt x="191" y="757"/>
                      <a:pt x="401" y="725"/>
                    </a:cubicBezTo>
                    <a:lnTo>
                      <a:pt x="412" y="723"/>
                    </a:lnTo>
                    <a:lnTo>
                      <a:pt x="412" y="681"/>
                    </a:lnTo>
                    <a:cubicBezTo>
                      <a:pt x="412" y="463"/>
                      <a:pt x="520" y="261"/>
                      <a:pt x="702" y="138"/>
                    </a:cubicBezTo>
                    <a:cubicBezTo>
                      <a:pt x="810" y="65"/>
                      <a:pt x="937" y="27"/>
                      <a:pt x="1069" y="27"/>
                    </a:cubicBezTo>
                    <a:cubicBezTo>
                      <a:pt x="1287" y="27"/>
                      <a:pt x="1491" y="136"/>
                      <a:pt x="1615" y="319"/>
                    </a:cubicBezTo>
                    <a:lnTo>
                      <a:pt x="1622" y="329"/>
                    </a:lnTo>
                    <a:lnTo>
                      <a:pt x="1633" y="323"/>
                    </a:lnTo>
                    <a:cubicBezTo>
                      <a:pt x="1686" y="292"/>
                      <a:pt x="1747" y="276"/>
                      <a:pt x="1809" y="276"/>
                    </a:cubicBezTo>
                    <a:cubicBezTo>
                      <a:pt x="1884" y="276"/>
                      <a:pt x="1956" y="297"/>
                      <a:pt x="2017" y="338"/>
                    </a:cubicBezTo>
                    <a:cubicBezTo>
                      <a:pt x="2118" y="406"/>
                      <a:pt x="2180" y="519"/>
                      <a:pt x="2183" y="641"/>
                    </a:cubicBezTo>
                    <a:lnTo>
                      <a:pt x="2183" y="648"/>
                    </a:lnTo>
                    <a:lnTo>
                      <a:pt x="2189" y="652"/>
                    </a:lnTo>
                    <a:cubicBezTo>
                      <a:pt x="2336" y="748"/>
                      <a:pt x="2423" y="907"/>
                      <a:pt x="2423" y="1077"/>
                    </a:cubicBezTo>
                    <a:cubicBezTo>
                      <a:pt x="2423" y="1342"/>
                      <a:pt x="2228" y="1560"/>
                      <a:pt x="1969" y="1585"/>
                    </a:cubicBezTo>
                    <a:lnTo>
                      <a:pt x="1280" y="1585"/>
                    </a:lnTo>
                    <a:lnTo>
                      <a:pt x="1306" y="1612"/>
                    </a:lnTo>
                    <a:lnTo>
                      <a:pt x="1911" y="1612"/>
                    </a:lnTo>
                    <a:lnTo>
                      <a:pt x="1971" y="1612"/>
                    </a:lnTo>
                    <a:cubicBezTo>
                      <a:pt x="2244" y="1585"/>
                      <a:pt x="2450" y="1355"/>
                      <a:pt x="2450" y="1077"/>
                    </a:cubicBezTo>
                    <a:cubicBezTo>
                      <a:pt x="2450" y="900"/>
                      <a:pt x="2360" y="735"/>
                      <a:pt x="2209" y="633"/>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17" name="Freeform 165">
                <a:extLst>
                  <a:ext uri="{FF2B5EF4-FFF2-40B4-BE49-F238E27FC236}">
                    <a16:creationId xmlns:a16="http://schemas.microsoft.com/office/drawing/2014/main" id="{4A7B355A-CCE7-4DD3-BE39-4B20B96EFE5C}"/>
                  </a:ext>
                </a:extLst>
              </p:cNvPr>
              <p:cNvSpPr>
                <a:spLocks noEditPoints="1"/>
              </p:cNvSpPr>
              <p:nvPr/>
            </p:nvSpPr>
            <p:spPr bwMode="auto">
              <a:xfrm>
                <a:off x="5543550" y="4014789"/>
                <a:ext cx="34925" cy="34925"/>
              </a:xfrm>
              <a:custGeom>
                <a:avLst/>
                <a:gdLst>
                  <a:gd name="T0" fmla="*/ 63 w 125"/>
                  <a:gd name="T1" fmla="*/ 26 h 125"/>
                  <a:gd name="T2" fmla="*/ 63 w 125"/>
                  <a:gd name="T3" fmla="*/ 26 h 125"/>
                  <a:gd name="T4" fmla="*/ 37 w 125"/>
                  <a:gd name="T5" fmla="*/ 37 h 125"/>
                  <a:gd name="T6" fmla="*/ 27 w 125"/>
                  <a:gd name="T7" fmla="*/ 62 h 125"/>
                  <a:gd name="T8" fmla="*/ 37 w 125"/>
                  <a:gd name="T9" fmla="*/ 87 h 125"/>
                  <a:gd name="T10" fmla="*/ 88 w 125"/>
                  <a:gd name="T11" fmla="*/ 87 h 125"/>
                  <a:gd name="T12" fmla="*/ 98 w 125"/>
                  <a:gd name="T13" fmla="*/ 62 h 125"/>
                  <a:gd name="T14" fmla="*/ 88 w 125"/>
                  <a:gd name="T15" fmla="*/ 37 h 125"/>
                  <a:gd name="T16" fmla="*/ 63 w 125"/>
                  <a:gd name="T17" fmla="*/ 26 h 125"/>
                  <a:gd name="T18" fmla="*/ 63 w 125"/>
                  <a:gd name="T19" fmla="*/ 125 h 125"/>
                  <a:gd name="T20" fmla="*/ 63 w 125"/>
                  <a:gd name="T21" fmla="*/ 125 h 125"/>
                  <a:gd name="T22" fmla="*/ 19 w 125"/>
                  <a:gd name="T23" fmla="*/ 106 h 125"/>
                  <a:gd name="T24" fmla="*/ 0 w 125"/>
                  <a:gd name="T25" fmla="*/ 62 h 125"/>
                  <a:gd name="T26" fmla="*/ 19 w 125"/>
                  <a:gd name="T27" fmla="*/ 18 h 125"/>
                  <a:gd name="T28" fmla="*/ 63 w 125"/>
                  <a:gd name="T29" fmla="*/ 0 h 125"/>
                  <a:gd name="T30" fmla="*/ 107 w 125"/>
                  <a:gd name="T31" fmla="*/ 18 h 125"/>
                  <a:gd name="T32" fmla="*/ 125 w 125"/>
                  <a:gd name="T33" fmla="*/ 62 h 125"/>
                  <a:gd name="T34" fmla="*/ 107 w 125"/>
                  <a:gd name="T35" fmla="*/ 106 h 125"/>
                  <a:gd name="T36" fmla="*/ 63 w 125"/>
                  <a:gd name="T3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25">
                    <a:moveTo>
                      <a:pt x="63" y="26"/>
                    </a:moveTo>
                    <a:lnTo>
                      <a:pt x="63" y="26"/>
                    </a:lnTo>
                    <a:cubicBezTo>
                      <a:pt x="53" y="26"/>
                      <a:pt x="44" y="30"/>
                      <a:pt x="37" y="37"/>
                    </a:cubicBezTo>
                    <a:cubicBezTo>
                      <a:pt x="31" y="44"/>
                      <a:pt x="27" y="53"/>
                      <a:pt x="27" y="62"/>
                    </a:cubicBezTo>
                    <a:cubicBezTo>
                      <a:pt x="27" y="72"/>
                      <a:pt x="31" y="81"/>
                      <a:pt x="37" y="87"/>
                    </a:cubicBezTo>
                    <a:cubicBezTo>
                      <a:pt x="51" y="101"/>
                      <a:pt x="74" y="101"/>
                      <a:pt x="88" y="87"/>
                    </a:cubicBezTo>
                    <a:cubicBezTo>
                      <a:pt x="95" y="81"/>
                      <a:pt x="98" y="72"/>
                      <a:pt x="98" y="62"/>
                    </a:cubicBezTo>
                    <a:cubicBezTo>
                      <a:pt x="98" y="53"/>
                      <a:pt x="95" y="44"/>
                      <a:pt x="88" y="37"/>
                    </a:cubicBezTo>
                    <a:cubicBezTo>
                      <a:pt x="81" y="30"/>
                      <a:pt x="72" y="26"/>
                      <a:pt x="63" y="26"/>
                    </a:cubicBezTo>
                    <a:close/>
                    <a:moveTo>
                      <a:pt x="63" y="125"/>
                    </a:moveTo>
                    <a:lnTo>
                      <a:pt x="63" y="125"/>
                    </a:lnTo>
                    <a:cubicBezTo>
                      <a:pt x="47" y="125"/>
                      <a:pt x="31" y="118"/>
                      <a:pt x="19" y="106"/>
                    </a:cubicBezTo>
                    <a:cubicBezTo>
                      <a:pt x="7" y="94"/>
                      <a:pt x="0" y="79"/>
                      <a:pt x="0" y="62"/>
                    </a:cubicBezTo>
                    <a:cubicBezTo>
                      <a:pt x="0" y="45"/>
                      <a:pt x="7" y="30"/>
                      <a:pt x="19" y="18"/>
                    </a:cubicBezTo>
                    <a:cubicBezTo>
                      <a:pt x="30" y="6"/>
                      <a:pt x="46" y="0"/>
                      <a:pt x="63" y="0"/>
                    </a:cubicBezTo>
                    <a:cubicBezTo>
                      <a:pt x="79" y="0"/>
                      <a:pt x="95" y="6"/>
                      <a:pt x="107" y="18"/>
                    </a:cubicBezTo>
                    <a:cubicBezTo>
                      <a:pt x="119" y="30"/>
                      <a:pt x="125" y="45"/>
                      <a:pt x="125" y="62"/>
                    </a:cubicBezTo>
                    <a:cubicBezTo>
                      <a:pt x="125" y="79"/>
                      <a:pt x="119" y="94"/>
                      <a:pt x="107" y="106"/>
                    </a:cubicBezTo>
                    <a:cubicBezTo>
                      <a:pt x="95" y="118"/>
                      <a:pt x="79" y="125"/>
                      <a:pt x="63" y="125"/>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18" name="Freeform 166">
                <a:extLst>
                  <a:ext uri="{FF2B5EF4-FFF2-40B4-BE49-F238E27FC236}">
                    <a16:creationId xmlns:a16="http://schemas.microsoft.com/office/drawing/2014/main" id="{A55707F5-5AB7-453D-AAED-45E5585FFDC5}"/>
                  </a:ext>
                </a:extLst>
              </p:cNvPr>
              <p:cNvSpPr>
                <a:spLocks/>
              </p:cNvSpPr>
              <p:nvPr/>
            </p:nvSpPr>
            <p:spPr bwMode="auto">
              <a:xfrm>
                <a:off x="5329238" y="3800476"/>
                <a:ext cx="263525" cy="263525"/>
              </a:xfrm>
              <a:custGeom>
                <a:avLst/>
                <a:gdLst>
                  <a:gd name="T0" fmla="*/ 454 w 961"/>
                  <a:gd name="T1" fmla="*/ 303 h 960"/>
                  <a:gd name="T2" fmla="*/ 454 w 961"/>
                  <a:gd name="T3" fmla="*/ 303 h 960"/>
                  <a:gd name="T4" fmla="*/ 443 w 961"/>
                  <a:gd name="T5" fmla="*/ 293 h 960"/>
                  <a:gd name="T6" fmla="*/ 433 w 961"/>
                  <a:gd name="T7" fmla="*/ 283 h 960"/>
                  <a:gd name="T8" fmla="*/ 428 w 961"/>
                  <a:gd name="T9" fmla="*/ 278 h 960"/>
                  <a:gd name="T10" fmla="*/ 374 w 961"/>
                  <a:gd name="T11" fmla="*/ 66 h 960"/>
                  <a:gd name="T12" fmla="*/ 373 w 961"/>
                  <a:gd name="T13" fmla="*/ 65 h 960"/>
                  <a:gd name="T14" fmla="*/ 213 w 961"/>
                  <a:gd name="T15" fmla="*/ 1 h 960"/>
                  <a:gd name="T16" fmla="*/ 196 w 961"/>
                  <a:gd name="T17" fmla="*/ 2 h 960"/>
                  <a:gd name="T18" fmla="*/ 221 w 961"/>
                  <a:gd name="T19" fmla="*/ 93 h 960"/>
                  <a:gd name="T20" fmla="*/ 252 w 961"/>
                  <a:gd name="T21" fmla="*/ 105 h 960"/>
                  <a:gd name="T22" fmla="*/ 231 w 961"/>
                  <a:gd name="T23" fmla="*/ 28 h 960"/>
                  <a:gd name="T24" fmla="*/ 353 w 961"/>
                  <a:gd name="T25" fmla="*/ 83 h 960"/>
                  <a:gd name="T26" fmla="*/ 354 w 961"/>
                  <a:gd name="T27" fmla="*/ 83 h 960"/>
                  <a:gd name="T28" fmla="*/ 400 w 961"/>
                  <a:gd name="T29" fmla="*/ 278 h 960"/>
                  <a:gd name="T30" fmla="*/ 397 w 961"/>
                  <a:gd name="T31" fmla="*/ 286 h 960"/>
                  <a:gd name="T32" fmla="*/ 425 w 961"/>
                  <a:gd name="T33" fmla="*/ 312 h 960"/>
                  <a:gd name="T34" fmla="*/ 913 w 961"/>
                  <a:gd name="T35" fmla="*/ 801 h 960"/>
                  <a:gd name="T36" fmla="*/ 934 w 961"/>
                  <a:gd name="T37" fmla="*/ 851 h 960"/>
                  <a:gd name="T38" fmla="*/ 913 w 961"/>
                  <a:gd name="T39" fmla="*/ 901 h 960"/>
                  <a:gd name="T40" fmla="*/ 901 w 961"/>
                  <a:gd name="T41" fmla="*/ 913 h 960"/>
                  <a:gd name="T42" fmla="*/ 801 w 961"/>
                  <a:gd name="T43" fmla="*/ 913 h 960"/>
                  <a:gd name="T44" fmla="*/ 313 w 961"/>
                  <a:gd name="T45" fmla="*/ 425 h 960"/>
                  <a:gd name="T46" fmla="*/ 287 w 961"/>
                  <a:gd name="T47" fmla="*/ 397 h 960"/>
                  <a:gd name="T48" fmla="*/ 279 w 961"/>
                  <a:gd name="T49" fmla="*/ 399 h 960"/>
                  <a:gd name="T50" fmla="*/ 85 w 961"/>
                  <a:gd name="T51" fmla="*/ 354 h 960"/>
                  <a:gd name="T52" fmla="*/ 84 w 961"/>
                  <a:gd name="T53" fmla="*/ 353 h 960"/>
                  <a:gd name="T54" fmla="*/ 29 w 961"/>
                  <a:gd name="T55" fmla="*/ 230 h 960"/>
                  <a:gd name="T56" fmla="*/ 106 w 961"/>
                  <a:gd name="T57" fmla="*/ 251 h 960"/>
                  <a:gd name="T58" fmla="*/ 93 w 961"/>
                  <a:gd name="T59" fmla="*/ 220 h 960"/>
                  <a:gd name="T60" fmla="*/ 2 w 961"/>
                  <a:gd name="T61" fmla="*/ 196 h 960"/>
                  <a:gd name="T62" fmla="*/ 2 w 961"/>
                  <a:gd name="T63" fmla="*/ 213 h 960"/>
                  <a:gd name="T64" fmla="*/ 64 w 961"/>
                  <a:gd name="T65" fmla="*/ 371 h 960"/>
                  <a:gd name="T66" fmla="*/ 65 w 961"/>
                  <a:gd name="T67" fmla="*/ 372 h 960"/>
                  <a:gd name="T68" fmla="*/ 279 w 961"/>
                  <a:gd name="T69" fmla="*/ 427 h 960"/>
                  <a:gd name="T70" fmla="*/ 284 w 961"/>
                  <a:gd name="T71" fmla="*/ 432 h 960"/>
                  <a:gd name="T72" fmla="*/ 294 w 961"/>
                  <a:gd name="T73" fmla="*/ 443 h 960"/>
                  <a:gd name="T74" fmla="*/ 303 w 961"/>
                  <a:gd name="T75" fmla="*/ 453 h 960"/>
                  <a:gd name="T76" fmla="*/ 508 w 961"/>
                  <a:gd name="T77" fmla="*/ 657 h 960"/>
                  <a:gd name="T78" fmla="*/ 535 w 961"/>
                  <a:gd name="T79" fmla="*/ 684 h 960"/>
                  <a:gd name="T80" fmla="*/ 782 w 961"/>
                  <a:gd name="T81" fmla="*/ 932 h 960"/>
                  <a:gd name="T82" fmla="*/ 851 w 961"/>
                  <a:gd name="T83" fmla="*/ 960 h 960"/>
                  <a:gd name="T84" fmla="*/ 920 w 961"/>
                  <a:gd name="T85" fmla="*/ 932 h 960"/>
                  <a:gd name="T86" fmla="*/ 932 w 961"/>
                  <a:gd name="T87" fmla="*/ 920 h 960"/>
                  <a:gd name="T88" fmla="*/ 961 w 961"/>
                  <a:gd name="T89" fmla="*/ 851 h 960"/>
                  <a:gd name="T90" fmla="*/ 932 w 961"/>
                  <a:gd name="T91" fmla="*/ 782 h 960"/>
                  <a:gd name="T92" fmla="*/ 834 w 961"/>
                  <a:gd name="T93" fmla="*/ 684 h 960"/>
                  <a:gd name="T94" fmla="*/ 808 w 961"/>
                  <a:gd name="T95" fmla="*/ 657 h 960"/>
                  <a:gd name="T96" fmla="*/ 454 w 961"/>
                  <a:gd name="T97" fmla="*/ 30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1" h="960">
                    <a:moveTo>
                      <a:pt x="454" y="303"/>
                    </a:moveTo>
                    <a:lnTo>
                      <a:pt x="454" y="303"/>
                    </a:lnTo>
                    <a:lnTo>
                      <a:pt x="443" y="293"/>
                    </a:lnTo>
                    <a:lnTo>
                      <a:pt x="433" y="283"/>
                    </a:lnTo>
                    <a:lnTo>
                      <a:pt x="428" y="278"/>
                    </a:lnTo>
                    <a:cubicBezTo>
                      <a:pt x="450" y="203"/>
                      <a:pt x="429" y="122"/>
                      <a:pt x="374" y="66"/>
                    </a:cubicBezTo>
                    <a:lnTo>
                      <a:pt x="373" y="65"/>
                    </a:lnTo>
                    <a:cubicBezTo>
                      <a:pt x="330" y="22"/>
                      <a:pt x="273" y="0"/>
                      <a:pt x="213" y="1"/>
                    </a:cubicBezTo>
                    <a:lnTo>
                      <a:pt x="196" y="2"/>
                    </a:lnTo>
                    <a:lnTo>
                      <a:pt x="221" y="93"/>
                    </a:lnTo>
                    <a:cubicBezTo>
                      <a:pt x="231" y="95"/>
                      <a:pt x="242" y="99"/>
                      <a:pt x="252" y="105"/>
                    </a:cubicBezTo>
                    <a:lnTo>
                      <a:pt x="231" y="28"/>
                    </a:lnTo>
                    <a:cubicBezTo>
                      <a:pt x="277" y="31"/>
                      <a:pt x="320" y="50"/>
                      <a:pt x="353" y="83"/>
                    </a:cubicBezTo>
                    <a:lnTo>
                      <a:pt x="354" y="83"/>
                    </a:lnTo>
                    <a:cubicBezTo>
                      <a:pt x="405" y="135"/>
                      <a:pt x="423" y="209"/>
                      <a:pt x="400" y="278"/>
                    </a:cubicBezTo>
                    <a:lnTo>
                      <a:pt x="397" y="286"/>
                    </a:lnTo>
                    <a:lnTo>
                      <a:pt x="425" y="312"/>
                    </a:lnTo>
                    <a:lnTo>
                      <a:pt x="913" y="801"/>
                    </a:lnTo>
                    <a:cubicBezTo>
                      <a:pt x="927" y="814"/>
                      <a:pt x="934" y="832"/>
                      <a:pt x="934" y="851"/>
                    </a:cubicBezTo>
                    <a:cubicBezTo>
                      <a:pt x="934" y="870"/>
                      <a:pt x="927" y="887"/>
                      <a:pt x="913" y="901"/>
                    </a:cubicBezTo>
                    <a:lnTo>
                      <a:pt x="901" y="913"/>
                    </a:lnTo>
                    <a:cubicBezTo>
                      <a:pt x="874" y="940"/>
                      <a:pt x="829" y="940"/>
                      <a:pt x="801" y="913"/>
                    </a:cubicBezTo>
                    <a:lnTo>
                      <a:pt x="313" y="425"/>
                    </a:lnTo>
                    <a:lnTo>
                      <a:pt x="287" y="397"/>
                    </a:lnTo>
                    <a:lnTo>
                      <a:pt x="279" y="399"/>
                    </a:lnTo>
                    <a:cubicBezTo>
                      <a:pt x="210" y="422"/>
                      <a:pt x="136" y="405"/>
                      <a:pt x="85" y="354"/>
                    </a:cubicBezTo>
                    <a:lnTo>
                      <a:pt x="84" y="353"/>
                    </a:lnTo>
                    <a:cubicBezTo>
                      <a:pt x="51" y="320"/>
                      <a:pt x="31" y="277"/>
                      <a:pt x="29" y="230"/>
                    </a:cubicBezTo>
                    <a:lnTo>
                      <a:pt x="106" y="251"/>
                    </a:lnTo>
                    <a:cubicBezTo>
                      <a:pt x="100" y="241"/>
                      <a:pt x="96" y="231"/>
                      <a:pt x="93" y="220"/>
                    </a:cubicBezTo>
                    <a:lnTo>
                      <a:pt x="2" y="196"/>
                    </a:lnTo>
                    <a:lnTo>
                      <a:pt x="2" y="213"/>
                    </a:lnTo>
                    <a:cubicBezTo>
                      <a:pt x="0" y="273"/>
                      <a:pt x="22" y="329"/>
                      <a:pt x="64" y="371"/>
                    </a:cubicBezTo>
                    <a:lnTo>
                      <a:pt x="65" y="372"/>
                    </a:lnTo>
                    <a:cubicBezTo>
                      <a:pt x="122" y="429"/>
                      <a:pt x="203" y="449"/>
                      <a:pt x="279" y="427"/>
                    </a:cubicBezTo>
                    <a:lnTo>
                      <a:pt x="284" y="432"/>
                    </a:lnTo>
                    <a:lnTo>
                      <a:pt x="294" y="443"/>
                    </a:lnTo>
                    <a:lnTo>
                      <a:pt x="303" y="453"/>
                    </a:lnTo>
                    <a:lnTo>
                      <a:pt x="508" y="657"/>
                    </a:lnTo>
                    <a:lnTo>
                      <a:pt x="535" y="684"/>
                    </a:lnTo>
                    <a:lnTo>
                      <a:pt x="782" y="932"/>
                    </a:lnTo>
                    <a:cubicBezTo>
                      <a:pt x="801" y="951"/>
                      <a:pt x="826" y="960"/>
                      <a:pt x="851" y="960"/>
                    </a:cubicBezTo>
                    <a:cubicBezTo>
                      <a:pt x="876" y="960"/>
                      <a:pt x="901" y="951"/>
                      <a:pt x="920" y="932"/>
                    </a:cubicBezTo>
                    <a:lnTo>
                      <a:pt x="932" y="920"/>
                    </a:lnTo>
                    <a:cubicBezTo>
                      <a:pt x="951" y="901"/>
                      <a:pt x="961" y="877"/>
                      <a:pt x="961" y="851"/>
                    </a:cubicBezTo>
                    <a:cubicBezTo>
                      <a:pt x="961" y="825"/>
                      <a:pt x="951" y="800"/>
                      <a:pt x="932" y="782"/>
                    </a:cubicBezTo>
                    <a:lnTo>
                      <a:pt x="834" y="684"/>
                    </a:lnTo>
                    <a:lnTo>
                      <a:pt x="808" y="657"/>
                    </a:lnTo>
                    <a:lnTo>
                      <a:pt x="454" y="303"/>
                    </a:ln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sp>
          <p:nvSpPr>
            <p:cNvPr id="811" name="TextBox 810">
              <a:extLst>
                <a:ext uri="{FF2B5EF4-FFF2-40B4-BE49-F238E27FC236}">
                  <a16:creationId xmlns:a16="http://schemas.microsoft.com/office/drawing/2014/main" id="{52557867-3059-43EE-9D92-C16C3E4BEB04}"/>
                </a:ext>
              </a:extLst>
            </p:cNvPr>
            <p:cNvSpPr txBox="1"/>
            <p:nvPr/>
          </p:nvSpPr>
          <p:spPr>
            <a:xfrm>
              <a:off x="5826123" y="3460066"/>
              <a:ext cx="898482" cy="602388"/>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175" b="0" i="0" u="none" strike="noStrike" kern="100" cap="none" spc="0" normalizeH="0" baseline="0" noProof="0">
                  <a:ln>
                    <a:noFill/>
                  </a:ln>
                  <a:solidFill>
                    <a:srgbClr val="FFFFFF"/>
                  </a:solidFill>
                  <a:effectLst/>
                  <a:uLnTx/>
                  <a:uFillTx/>
                  <a:latin typeface="Segoe UI"/>
                  <a:ea typeface="ＭＳ Ｐゴシック" charset="0"/>
                  <a:cs typeface="+mn-cs"/>
                </a:rPr>
                <a:t>Real time</a:t>
              </a:r>
              <a:br>
                <a:rPr kumimoji="0" lang="en-US" sz="1175" b="0" i="0" u="none" strike="noStrike" kern="100" cap="none" spc="0" normalizeH="0" baseline="0" noProof="0">
                  <a:ln>
                    <a:noFill/>
                  </a:ln>
                  <a:solidFill>
                    <a:srgbClr val="FFFFFF"/>
                  </a:solidFill>
                  <a:effectLst/>
                  <a:uLnTx/>
                  <a:uFillTx/>
                  <a:latin typeface="Segoe UI"/>
                  <a:ea typeface="ＭＳ Ｐゴシック" charset="0"/>
                  <a:cs typeface="+mn-cs"/>
                </a:rPr>
              </a:br>
              <a:r>
                <a:rPr kumimoji="0" lang="en-US" sz="1175" b="0" i="0" u="none" strike="noStrike" kern="100" cap="none" spc="0" normalizeH="0" baseline="0" noProof="0">
                  <a:ln>
                    <a:noFill/>
                  </a:ln>
                  <a:solidFill>
                    <a:srgbClr val="FFFFFF"/>
                  </a:solidFill>
                  <a:effectLst/>
                  <a:uLnTx/>
                  <a:uFillTx/>
                  <a:latin typeface="Segoe UI"/>
                  <a:ea typeface="ＭＳ Ｐゴシック" charset="0"/>
                  <a:cs typeface="+mn-cs"/>
                </a:rPr>
                <a:t>Evaluation</a:t>
              </a:r>
            </a:p>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175" b="0" i="0" u="none" strike="noStrike" kern="100" cap="none" spc="0" normalizeH="0" baseline="0" noProof="0">
                  <a:ln>
                    <a:noFill/>
                  </a:ln>
                  <a:solidFill>
                    <a:srgbClr val="FFFFFF"/>
                  </a:solidFill>
                  <a:effectLst/>
                  <a:uLnTx/>
                  <a:uFillTx/>
                  <a:latin typeface="Segoe UI"/>
                  <a:ea typeface="ＭＳ Ｐゴシック" charset="0"/>
                  <a:cs typeface="+mn-cs"/>
                </a:rPr>
                <a:t>Engine</a:t>
              </a:r>
            </a:p>
          </p:txBody>
        </p:sp>
      </p:grpSp>
      <p:sp>
        <p:nvSpPr>
          <p:cNvPr id="819" name="TextBox 818">
            <a:extLst>
              <a:ext uri="{FF2B5EF4-FFF2-40B4-BE49-F238E27FC236}">
                <a16:creationId xmlns:a16="http://schemas.microsoft.com/office/drawing/2014/main" id="{0CEF4F9A-D397-4084-A8D3-B8E94794E229}"/>
              </a:ext>
            </a:extLst>
          </p:cNvPr>
          <p:cNvSpPr txBox="1"/>
          <p:nvPr/>
        </p:nvSpPr>
        <p:spPr>
          <a:xfrm>
            <a:off x="6223403" y="2269272"/>
            <a:ext cx="691117" cy="424415"/>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175" b="0" i="0" u="none" strike="noStrike" kern="100" cap="none" spc="0" normalizeH="0" baseline="0" noProof="0">
                <a:ln>
                  <a:noFill/>
                </a:ln>
                <a:solidFill>
                  <a:srgbClr val="353535"/>
                </a:solidFill>
                <a:effectLst/>
                <a:uLnTx/>
                <a:uFillTx/>
                <a:latin typeface="Segoe UI"/>
                <a:ea typeface="ＭＳ Ｐゴシック" charset="0"/>
                <a:cs typeface="+mn-cs"/>
              </a:rPr>
              <a:t>Session</a:t>
            </a:r>
            <a:br>
              <a:rPr kumimoji="0" lang="en-US" sz="1175" b="0" i="0" u="none" strike="noStrike" kern="100" cap="none" spc="0" normalizeH="0" baseline="0" noProof="0">
                <a:ln>
                  <a:noFill/>
                </a:ln>
                <a:solidFill>
                  <a:srgbClr val="353535"/>
                </a:solidFill>
                <a:effectLst/>
                <a:uLnTx/>
                <a:uFillTx/>
                <a:latin typeface="Segoe UI"/>
                <a:ea typeface="ＭＳ Ｐゴシック" charset="0"/>
                <a:cs typeface="+mn-cs"/>
              </a:rPr>
            </a:br>
            <a:r>
              <a:rPr kumimoji="0" lang="en-US" sz="1175" b="0" i="0" u="none" strike="noStrike" kern="100" cap="none" spc="0" normalizeH="0" baseline="0" noProof="0">
                <a:ln>
                  <a:noFill/>
                </a:ln>
                <a:solidFill>
                  <a:srgbClr val="353535"/>
                </a:solidFill>
                <a:effectLst/>
                <a:uLnTx/>
                <a:uFillTx/>
                <a:latin typeface="Segoe UI"/>
                <a:ea typeface="ＭＳ Ｐゴシック" charset="0"/>
                <a:cs typeface="+mn-cs"/>
              </a:rPr>
              <a:t>Risk</a:t>
            </a:r>
          </a:p>
        </p:txBody>
      </p:sp>
      <p:grpSp>
        <p:nvGrpSpPr>
          <p:cNvPr id="820" name="Group 819">
            <a:extLst>
              <a:ext uri="{FF2B5EF4-FFF2-40B4-BE49-F238E27FC236}">
                <a16:creationId xmlns:a16="http://schemas.microsoft.com/office/drawing/2014/main" id="{3652BAF2-487A-4698-8E8F-CC08AACE6506}"/>
              </a:ext>
            </a:extLst>
          </p:cNvPr>
          <p:cNvGrpSpPr/>
          <p:nvPr/>
        </p:nvGrpSpPr>
        <p:grpSpPr>
          <a:xfrm>
            <a:off x="6380383" y="2600754"/>
            <a:ext cx="529231" cy="529233"/>
            <a:chOff x="5462286" y="2128965"/>
            <a:chExt cx="539920" cy="539922"/>
          </a:xfrm>
        </p:grpSpPr>
        <p:grpSp>
          <p:nvGrpSpPr>
            <p:cNvPr id="821" name="Group 820">
              <a:extLst>
                <a:ext uri="{FF2B5EF4-FFF2-40B4-BE49-F238E27FC236}">
                  <a16:creationId xmlns:a16="http://schemas.microsoft.com/office/drawing/2014/main" id="{F1C39FFE-5CA0-43BD-AC91-D6021370C2EE}"/>
                </a:ext>
              </a:extLst>
            </p:cNvPr>
            <p:cNvGrpSpPr/>
            <p:nvPr/>
          </p:nvGrpSpPr>
          <p:grpSpPr>
            <a:xfrm>
              <a:off x="5462286" y="2128965"/>
              <a:ext cx="539920" cy="539922"/>
              <a:chOff x="3060314" y="5492593"/>
              <a:chExt cx="820074" cy="820072"/>
            </a:xfrm>
          </p:grpSpPr>
          <p:sp>
            <p:nvSpPr>
              <p:cNvPr id="823" name="Circle: Hollow 822">
                <a:extLst>
                  <a:ext uri="{FF2B5EF4-FFF2-40B4-BE49-F238E27FC236}">
                    <a16:creationId xmlns:a16="http://schemas.microsoft.com/office/drawing/2014/main" id="{063E00AD-4B8C-43F1-A337-DEA52079F275}"/>
                  </a:ext>
                </a:extLst>
              </p:cNvPr>
              <p:cNvSpPr/>
              <p:nvPr/>
            </p:nvSpPr>
            <p:spPr bwMode="auto">
              <a:xfrm flipH="1">
                <a:off x="3060314" y="5492593"/>
                <a:ext cx="820074" cy="820072"/>
              </a:xfrm>
              <a:prstGeom prst="donut">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824" name="Block Arc 823">
                <a:extLst>
                  <a:ext uri="{FF2B5EF4-FFF2-40B4-BE49-F238E27FC236}">
                    <a16:creationId xmlns:a16="http://schemas.microsoft.com/office/drawing/2014/main" id="{CE2AC50F-83B1-498E-AD8B-5807D1D3E417}"/>
                  </a:ext>
                </a:extLst>
              </p:cNvPr>
              <p:cNvSpPr/>
              <p:nvPr/>
            </p:nvSpPr>
            <p:spPr bwMode="auto">
              <a:xfrm rot="16200000" flipH="1">
                <a:off x="3060316" y="5492593"/>
                <a:ext cx="820072" cy="820072"/>
              </a:xfrm>
              <a:prstGeom prst="blockArc">
                <a:avLst>
                  <a:gd name="adj1" fmla="val 6914879"/>
                  <a:gd name="adj2" fmla="val 0"/>
                  <a:gd name="adj3" fmla="val 25000"/>
                </a:avLst>
              </a:prstGeom>
              <a:solidFill>
                <a:srgbClr val="FFB900"/>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175"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25" name="Block Arc 824">
                <a:extLst>
                  <a:ext uri="{FF2B5EF4-FFF2-40B4-BE49-F238E27FC236}">
                    <a16:creationId xmlns:a16="http://schemas.microsoft.com/office/drawing/2014/main" id="{A1DDBB8E-8659-40F4-83E8-737A3DC25047}"/>
                  </a:ext>
                </a:extLst>
              </p:cNvPr>
              <p:cNvSpPr/>
              <p:nvPr/>
            </p:nvSpPr>
            <p:spPr bwMode="auto">
              <a:xfrm rot="16200000" flipH="1">
                <a:off x="3060316" y="5492593"/>
                <a:ext cx="820072" cy="820072"/>
              </a:xfrm>
              <a:prstGeom prst="blockArc">
                <a:avLst>
                  <a:gd name="adj1" fmla="val 14771597"/>
                  <a:gd name="adj2" fmla="val 0"/>
                  <a:gd name="adj3" fmla="val 25000"/>
                </a:avLst>
              </a:prstGeom>
              <a:solidFill>
                <a:srgbClr val="00B050"/>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175"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822" name="Oval 821">
              <a:extLst>
                <a:ext uri="{FF2B5EF4-FFF2-40B4-BE49-F238E27FC236}">
                  <a16:creationId xmlns:a16="http://schemas.microsoft.com/office/drawing/2014/main" id="{80FEE484-E32B-4DF3-B537-940393012006}"/>
                </a:ext>
              </a:extLst>
            </p:cNvPr>
            <p:cNvSpPr/>
            <p:nvPr/>
          </p:nvSpPr>
          <p:spPr bwMode="auto">
            <a:xfrm>
              <a:off x="5564235" y="2230913"/>
              <a:ext cx="336022" cy="336026"/>
            </a:xfrm>
            <a:prstGeom prst="ellipse">
              <a:avLst/>
            </a:prstGeom>
            <a:solidFill>
              <a:srgbClr val="FFFFFF"/>
            </a:solidFill>
            <a:ln w="9525" cap="flat" cmpd="sng" algn="ctr">
              <a:solidFill>
                <a:srgbClr val="353535"/>
              </a:solid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882"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endParaRPr>
            </a:p>
          </p:txBody>
        </p:sp>
      </p:grpSp>
      <p:grpSp>
        <p:nvGrpSpPr>
          <p:cNvPr id="826" name="Group 825">
            <a:extLst>
              <a:ext uri="{FF2B5EF4-FFF2-40B4-BE49-F238E27FC236}">
                <a16:creationId xmlns:a16="http://schemas.microsoft.com/office/drawing/2014/main" id="{565D03E8-C3B2-43B0-ACD7-C353D2FEF050}"/>
              </a:ext>
            </a:extLst>
          </p:cNvPr>
          <p:cNvGrpSpPr/>
          <p:nvPr/>
        </p:nvGrpSpPr>
        <p:grpSpPr>
          <a:xfrm>
            <a:off x="6380755" y="2694514"/>
            <a:ext cx="528489" cy="329373"/>
            <a:chOff x="5464398" y="2233873"/>
            <a:chExt cx="539163" cy="336026"/>
          </a:xfrm>
        </p:grpSpPr>
        <p:sp>
          <p:nvSpPr>
            <p:cNvPr id="827" name="Isosceles Triangle 826">
              <a:extLst>
                <a:ext uri="{FF2B5EF4-FFF2-40B4-BE49-F238E27FC236}">
                  <a16:creationId xmlns:a16="http://schemas.microsoft.com/office/drawing/2014/main" id="{4C531F77-6354-4257-AB5F-DEAA4D5AF7A3}"/>
                </a:ext>
              </a:extLst>
            </p:cNvPr>
            <p:cNvSpPr/>
            <p:nvPr/>
          </p:nvSpPr>
          <p:spPr bwMode="auto">
            <a:xfrm rot="16200000">
              <a:off x="5464398" y="2344804"/>
              <a:ext cx="114164" cy="114164"/>
            </a:xfrm>
            <a:prstGeom prst="triangle">
              <a:avLst/>
            </a:prstGeom>
            <a:solidFill>
              <a:srgbClr val="353535"/>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28" name="Isosceles Triangle 827">
              <a:extLst>
                <a:ext uri="{FF2B5EF4-FFF2-40B4-BE49-F238E27FC236}">
                  <a16:creationId xmlns:a16="http://schemas.microsoft.com/office/drawing/2014/main" id="{17C35463-7D94-4E98-AEB9-827ED2061D12}"/>
                </a:ext>
              </a:extLst>
            </p:cNvPr>
            <p:cNvSpPr/>
            <p:nvPr/>
          </p:nvSpPr>
          <p:spPr bwMode="auto">
            <a:xfrm rot="5400000" flipH="1">
              <a:off x="5889397" y="2344804"/>
              <a:ext cx="114164" cy="114164"/>
            </a:xfrm>
            <a:prstGeom prst="triangle">
              <a:avLst/>
            </a:prstGeom>
            <a:no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29" name="Oval 828">
              <a:extLst>
                <a:ext uri="{FF2B5EF4-FFF2-40B4-BE49-F238E27FC236}">
                  <a16:creationId xmlns:a16="http://schemas.microsoft.com/office/drawing/2014/main" id="{824A67BE-4DE9-445C-AE0C-5A597D1E3CFF}"/>
                </a:ext>
              </a:extLst>
            </p:cNvPr>
            <p:cNvSpPr/>
            <p:nvPr/>
          </p:nvSpPr>
          <p:spPr bwMode="auto">
            <a:xfrm>
              <a:off x="5565969" y="2233873"/>
              <a:ext cx="336022" cy="336026"/>
            </a:xfrm>
            <a:prstGeom prst="ellipse">
              <a:avLst/>
            </a:prstGeom>
            <a:solidFill>
              <a:srgbClr val="FFFFFF"/>
            </a:solidFill>
            <a:ln w="9525" cap="flat" cmpd="sng" algn="ctr">
              <a:solidFill>
                <a:srgbClr val="353535"/>
              </a:solid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882" b="0" i="0" u="none" strike="noStrike" kern="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endParaRPr>
            </a:p>
          </p:txBody>
        </p:sp>
      </p:grpSp>
      <p:sp>
        <p:nvSpPr>
          <p:cNvPr id="830" name="Rectangle 829">
            <a:extLst>
              <a:ext uri="{FF2B5EF4-FFF2-40B4-BE49-F238E27FC236}">
                <a16:creationId xmlns:a16="http://schemas.microsoft.com/office/drawing/2014/main" id="{79F256CC-6642-414E-B04A-08499114825A}"/>
              </a:ext>
            </a:extLst>
          </p:cNvPr>
          <p:cNvSpPr/>
          <p:nvPr/>
        </p:nvSpPr>
        <p:spPr>
          <a:xfrm>
            <a:off x="6508163" y="2731392"/>
            <a:ext cx="284012" cy="286064"/>
          </a:xfrm>
          <a:prstGeom prst="rect">
            <a:avLst/>
          </a:prstGeom>
        </p:spPr>
        <p:txBody>
          <a:bodyPr wrap="none">
            <a:sp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1371"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3</a:t>
            </a:r>
            <a:endParaRPr kumimoji="0" lang="en-US" sz="882"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831" name="Oval 830">
            <a:extLst>
              <a:ext uri="{FF2B5EF4-FFF2-40B4-BE49-F238E27FC236}">
                <a16:creationId xmlns:a16="http://schemas.microsoft.com/office/drawing/2014/main" id="{C3FE25F6-AC86-4B47-9ED3-68E80B3AE2BD}"/>
              </a:ext>
            </a:extLst>
          </p:cNvPr>
          <p:cNvSpPr/>
          <p:nvPr/>
        </p:nvSpPr>
        <p:spPr bwMode="auto">
          <a:xfrm>
            <a:off x="4047575" y="1954207"/>
            <a:ext cx="3852460" cy="3852242"/>
          </a:xfrm>
          <a:prstGeom prst="ellipse">
            <a:avLst/>
          </a:prstGeom>
          <a:noFill/>
          <a:ln w="28575" cap="rnd" cmpd="sng" algn="ctr">
            <a:solidFill>
              <a:srgbClr val="00B0F0"/>
            </a:solidFill>
            <a:prstDash val="sysDot"/>
            <a:headEnd type="none"/>
            <a:tailEnd type="none"/>
          </a:ln>
          <a:effectLst/>
        </p:spPr>
        <p:txBody>
          <a:bodyPr rot="0" spcFirstLastPara="0" vertOverflow="overflow" horzOverflow="overflow" vert="horz" wrap="square" lIns="172281" tIns="137825" rIns="172281" bIns="137825" numCol="1" spcCol="0" rtlCol="0" fromWordArt="0" anchor="ctr" anchorCtr="0" forceAA="0" compatLnSpc="1">
            <a:prstTxWarp prst="textNoShape">
              <a:avLst/>
            </a:prstTxWarp>
            <a:noAutofit/>
          </a:bodyPr>
          <a:lstStyle/>
          <a:p>
            <a:pPr marL="0" marR="0" lvl="0" indent="0" algn="ctr" defTabSz="878272" rtl="0" eaLnBrk="1" fontAlgn="base" latinLnBrk="0" hangingPunct="1">
              <a:lnSpc>
                <a:spcPct val="90000"/>
              </a:lnSpc>
              <a:spcBef>
                <a:spcPct val="0"/>
              </a:spcBef>
              <a:spcAft>
                <a:spcPct val="0"/>
              </a:spcAft>
              <a:buClrTx/>
              <a:buSzTx/>
              <a:buFontTx/>
              <a:buNone/>
              <a:tabLst/>
              <a:defRPr/>
            </a:pPr>
            <a:endParaRPr kumimoji="0" lang="en-US" sz="1537"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32" name="Isosceles Triangle 831">
            <a:extLst>
              <a:ext uri="{FF2B5EF4-FFF2-40B4-BE49-F238E27FC236}">
                <a16:creationId xmlns:a16="http://schemas.microsoft.com/office/drawing/2014/main" id="{A7889CAB-C8C3-4B53-BE5F-6F2F45B7347B}"/>
              </a:ext>
            </a:extLst>
          </p:cNvPr>
          <p:cNvSpPr/>
          <p:nvPr/>
        </p:nvSpPr>
        <p:spPr bwMode="auto">
          <a:xfrm flipV="1">
            <a:off x="4987550" y="1111142"/>
            <a:ext cx="1724023" cy="1157544"/>
          </a:xfrm>
          <a:prstGeom prst="triangle">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 </a:t>
            </a:r>
          </a:p>
        </p:txBody>
      </p:sp>
      <p:grpSp>
        <p:nvGrpSpPr>
          <p:cNvPr id="833" name="10TB of Data">
            <a:extLst>
              <a:ext uri="{FF2B5EF4-FFF2-40B4-BE49-F238E27FC236}">
                <a16:creationId xmlns:a16="http://schemas.microsoft.com/office/drawing/2014/main" id="{93D1B6AC-A58F-4753-AD38-A1DC520F8134}"/>
              </a:ext>
            </a:extLst>
          </p:cNvPr>
          <p:cNvGrpSpPr/>
          <p:nvPr/>
        </p:nvGrpSpPr>
        <p:grpSpPr>
          <a:xfrm>
            <a:off x="5497924" y="915873"/>
            <a:ext cx="771740" cy="852599"/>
            <a:chOff x="4474513" y="437335"/>
            <a:chExt cx="787326" cy="869819"/>
          </a:xfrm>
        </p:grpSpPr>
        <p:grpSp>
          <p:nvGrpSpPr>
            <p:cNvPr id="834" name="Group 167">
              <a:extLst>
                <a:ext uri="{FF2B5EF4-FFF2-40B4-BE49-F238E27FC236}">
                  <a16:creationId xmlns:a16="http://schemas.microsoft.com/office/drawing/2014/main" id="{45D45A9F-387D-4A8B-A949-5208C9BE39E9}"/>
                </a:ext>
              </a:extLst>
            </p:cNvPr>
            <p:cNvGrpSpPr>
              <a:grpSpLocks noChangeAspect="1"/>
            </p:cNvGrpSpPr>
            <p:nvPr/>
          </p:nvGrpSpPr>
          <p:grpSpPr bwMode="auto">
            <a:xfrm>
              <a:off x="4499386" y="437335"/>
              <a:ext cx="664881" cy="869819"/>
              <a:chOff x="6332" y="882"/>
              <a:chExt cx="425" cy="556"/>
            </a:xfrm>
            <a:solidFill>
              <a:srgbClr val="353535"/>
            </a:solidFill>
          </p:grpSpPr>
          <p:sp>
            <p:nvSpPr>
              <p:cNvPr id="836" name="Freeform 169">
                <a:extLst>
                  <a:ext uri="{FF2B5EF4-FFF2-40B4-BE49-F238E27FC236}">
                    <a16:creationId xmlns:a16="http://schemas.microsoft.com/office/drawing/2014/main" id="{351FAF62-1EE8-4EC2-9215-CCF815C288BD}"/>
                  </a:ext>
                </a:extLst>
              </p:cNvPr>
              <p:cNvSpPr>
                <a:spLocks/>
              </p:cNvSpPr>
              <p:nvPr/>
            </p:nvSpPr>
            <p:spPr bwMode="auto">
              <a:xfrm>
                <a:off x="6332" y="1131"/>
                <a:ext cx="368" cy="307"/>
              </a:xfrm>
              <a:custGeom>
                <a:avLst/>
                <a:gdLst>
                  <a:gd name="T0" fmla="*/ 1368 w 1391"/>
                  <a:gd name="T1" fmla="*/ 1160 h 1160"/>
                  <a:gd name="T2" fmla="*/ 1368 w 1391"/>
                  <a:gd name="T3" fmla="*/ 1160 h 1160"/>
                  <a:gd name="T4" fmla="*/ 178 w 1391"/>
                  <a:gd name="T5" fmla="*/ 1160 h 1160"/>
                  <a:gd name="T6" fmla="*/ 87 w 1391"/>
                  <a:gd name="T7" fmla="*/ 1055 h 1160"/>
                  <a:gd name="T8" fmla="*/ 30 w 1391"/>
                  <a:gd name="T9" fmla="*/ 387 h 1160"/>
                  <a:gd name="T10" fmla="*/ 1 w 1391"/>
                  <a:gd name="T11" fmla="*/ 69 h 1160"/>
                  <a:gd name="T12" fmla="*/ 16 w 1391"/>
                  <a:gd name="T13" fmla="*/ 23 h 1160"/>
                  <a:gd name="T14" fmla="*/ 80 w 1391"/>
                  <a:gd name="T15" fmla="*/ 0 h 1160"/>
                  <a:gd name="T16" fmla="*/ 456 w 1391"/>
                  <a:gd name="T17" fmla="*/ 0 h 1160"/>
                  <a:gd name="T18" fmla="*/ 541 w 1391"/>
                  <a:gd name="T19" fmla="*/ 83 h 1160"/>
                  <a:gd name="T20" fmla="*/ 544 w 1391"/>
                  <a:gd name="T21" fmla="*/ 120 h 1160"/>
                  <a:gd name="T22" fmla="*/ 1294 w 1391"/>
                  <a:gd name="T23" fmla="*/ 120 h 1160"/>
                  <a:gd name="T24" fmla="*/ 1385 w 1391"/>
                  <a:gd name="T25" fmla="*/ 189 h 1160"/>
                  <a:gd name="T26" fmla="*/ 1391 w 1391"/>
                  <a:gd name="T27" fmla="*/ 298 h 1160"/>
                  <a:gd name="T28" fmla="*/ 1364 w 1391"/>
                  <a:gd name="T29" fmla="*/ 299 h 1160"/>
                  <a:gd name="T30" fmla="*/ 1358 w 1391"/>
                  <a:gd name="T31" fmla="*/ 191 h 1160"/>
                  <a:gd name="T32" fmla="*/ 1294 w 1391"/>
                  <a:gd name="T33" fmla="*/ 146 h 1160"/>
                  <a:gd name="T34" fmla="*/ 520 w 1391"/>
                  <a:gd name="T35" fmla="*/ 146 h 1160"/>
                  <a:gd name="T36" fmla="*/ 514 w 1391"/>
                  <a:gd name="T37" fmla="*/ 85 h 1160"/>
                  <a:gd name="T38" fmla="*/ 456 w 1391"/>
                  <a:gd name="T39" fmla="*/ 26 h 1160"/>
                  <a:gd name="T40" fmla="*/ 80 w 1391"/>
                  <a:gd name="T41" fmla="*/ 26 h 1160"/>
                  <a:gd name="T42" fmla="*/ 35 w 1391"/>
                  <a:gd name="T43" fmla="*/ 41 h 1160"/>
                  <a:gd name="T44" fmla="*/ 28 w 1391"/>
                  <a:gd name="T45" fmla="*/ 66 h 1160"/>
                  <a:gd name="T46" fmla="*/ 38 w 1391"/>
                  <a:gd name="T47" fmla="*/ 171 h 1160"/>
                  <a:gd name="T48" fmla="*/ 57 w 1391"/>
                  <a:gd name="T49" fmla="*/ 384 h 1160"/>
                  <a:gd name="T50" fmla="*/ 114 w 1391"/>
                  <a:gd name="T51" fmla="*/ 1052 h 1160"/>
                  <a:gd name="T52" fmla="*/ 178 w 1391"/>
                  <a:gd name="T53" fmla="*/ 1133 h 1160"/>
                  <a:gd name="T54" fmla="*/ 1368 w 1391"/>
                  <a:gd name="T55" fmla="*/ 1133 h 1160"/>
                  <a:gd name="T56" fmla="*/ 1368 w 1391"/>
                  <a:gd name="T57"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1" h="1160">
                    <a:moveTo>
                      <a:pt x="1368" y="1160"/>
                    </a:moveTo>
                    <a:lnTo>
                      <a:pt x="1368" y="1160"/>
                    </a:lnTo>
                    <a:lnTo>
                      <a:pt x="178" y="1160"/>
                    </a:lnTo>
                    <a:cubicBezTo>
                      <a:pt x="131" y="1160"/>
                      <a:pt x="91" y="1097"/>
                      <a:pt x="87" y="1055"/>
                    </a:cubicBezTo>
                    <a:lnTo>
                      <a:pt x="30" y="387"/>
                    </a:lnTo>
                    <a:lnTo>
                      <a:pt x="1" y="69"/>
                    </a:lnTo>
                    <a:cubicBezTo>
                      <a:pt x="0" y="51"/>
                      <a:pt x="5" y="35"/>
                      <a:pt x="16" y="23"/>
                    </a:cubicBezTo>
                    <a:cubicBezTo>
                      <a:pt x="29" y="8"/>
                      <a:pt x="52" y="0"/>
                      <a:pt x="80" y="0"/>
                    </a:cubicBezTo>
                    <a:lnTo>
                      <a:pt x="456" y="0"/>
                    </a:lnTo>
                    <a:cubicBezTo>
                      <a:pt x="499" y="0"/>
                      <a:pt x="537" y="37"/>
                      <a:pt x="541" y="83"/>
                    </a:cubicBezTo>
                    <a:lnTo>
                      <a:pt x="544" y="120"/>
                    </a:lnTo>
                    <a:lnTo>
                      <a:pt x="1294" y="120"/>
                    </a:lnTo>
                    <a:cubicBezTo>
                      <a:pt x="1344" y="120"/>
                      <a:pt x="1381" y="148"/>
                      <a:pt x="1385" y="189"/>
                    </a:cubicBezTo>
                    <a:lnTo>
                      <a:pt x="1391" y="298"/>
                    </a:lnTo>
                    <a:lnTo>
                      <a:pt x="1364" y="299"/>
                    </a:lnTo>
                    <a:lnTo>
                      <a:pt x="1358" y="191"/>
                    </a:lnTo>
                    <a:cubicBezTo>
                      <a:pt x="1355" y="160"/>
                      <a:pt x="1323" y="146"/>
                      <a:pt x="1294" y="146"/>
                    </a:cubicBezTo>
                    <a:lnTo>
                      <a:pt x="520" y="146"/>
                    </a:lnTo>
                    <a:lnTo>
                      <a:pt x="514" y="85"/>
                    </a:lnTo>
                    <a:cubicBezTo>
                      <a:pt x="511" y="53"/>
                      <a:pt x="485" y="26"/>
                      <a:pt x="456" y="26"/>
                    </a:cubicBezTo>
                    <a:lnTo>
                      <a:pt x="80" y="26"/>
                    </a:lnTo>
                    <a:cubicBezTo>
                      <a:pt x="60" y="26"/>
                      <a:pt x="44" y="31"/>
                      <a:pt x="35" y="41"/>
                    </a:cubicBezTo>
                    <a:cubicBezTo>
                      <a:pt x="29" y="47"/>
                      <a:pt x="27" y="56"/>
                      <a:pt x="28" y="66"/>
                    </a:cubicBezTo>
                    <a:lnTo>
                      <a:pt x="38" y="171"/>
                    </a:lnTo>
                    <a:lnTo>
                      <a:pt x="57" y="384"/>
                    </a:lnTo>
                    <a:lnTo>
                      <a:pt x="114" y="1052"/>
                    </a:lnTo>
                    <a:cubicBezTo>
                      <a:pt x="117" y="1086"/>
                      <a:pt x="150" y="1133"/>
                      <a:pt x="178" y="1133"/>
                    </a:cubicBezTo>
                    <a:lnTo>
                      <a:pt x="1368" y="1133"/>
                    </a:lnTo>
                    <a:lnTo>
                      <a:pt x="1368" y="1160"/>
                    </a:ln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37" name="Freeform 170">
                <a:extLst>
                  <a:ext uri="{FF2B5EF4-FFF2-40B4-BE49-F238E27FC236}">
                    <a16:creationId xmlns:a16="http://schemas.microsoft.com/office/drawing/2014/main" id="{682E54C9-E3E4-43D2-A383-9B3567F1E003}"/>
                  </a:ext>
                </a:extLst>
              </p:cNvPr>
              <p:cNvSpPr>
                <a:spLocks noEditPoints="1"/>
              </p:cNvSpPr>
              <p:nvPr/>
            </p:nvSpPr>
            <p:spPr bwMode="auto">
              <a:xfrm>
                <a:off x="6361" y="1209"/>
                <a:ext cx="396" cy="229"/>
              </a:xfrm>
              <a:custGeom>
                <a:avLst/>
                <a:gdLst>
                  <a:gd name="T0" fmla="*/ 221 w 1498"/>
                  <a:gd name="T1" fmla="*/ 27 h 867"/>
                  <a:gd name="T2" fmla="*/ 221 w 1498"/>
                  <a:gd name="T3" fmla="*/ 27 h 867"/>
                  <a:gd name="T4" fmla="*/ 153 w 1498"/>
                  <a:gd name="T5" fmla="*/ 86 h 867"/>
                  <a:gd name="T6" fmla="*/ 30 w 1498"/>
                  <a:gd name="T7" fmla="*/ 786 h 867"/>
                  <a:gd name="T8" fmla="*/ 40 w 1498"/>
                  <a:gd name="T9" fmla="*/ 825 h 867"/>
                  <a:gd name="T10" fmla="*/ 74 w 1498"/>
                  <a:gd name="T11" fmla="*/ 840 h 867"/>
                  <a:gd name="T12" fmla="*/ 1277 w 1498"/>
                  <a:gd name="T13" fmla="*/ 840 h 867"/>
                  <a:gd name="T14" fmla="*/ 1344 w 1498"/>
                  <a:gd name="T15" fmla="*/ 781 h 867"/>
                  <a:gd name="T16" fmla="*/ 1467 w 1498"/>
                  <a:gd name="T17" fmla="*/ 81 h 867"/>
                  <a:gd name="T18" fmla="*/ 1458 w 1498"/>
                  <a:gd name="T19" fmla="*/ 42 h 867"/>
                  <a:gd name="T20" fmla="*/ 1424 w 1498"/>
                  <a:gd name="T21" fmla="*/ 27 h 867"/>
                  <a:gd name="T22" fmla="*/ 221 w 1498"/>
                  <a:gd name="T23" fmla="*/ 27 h 867"/>
                  <a:gd name="T24" fmla="*/ 1277 w 1498"/>
                  <a:gd name="T25" fmla="*/ 867 h 867"/>
                  <a:gd name="T26" fmla="*/ 1277 w 1498"/>
                  <a:gd name="T27" fmla="*/ 867 h 867"/>
                  <a:gd name="T28" fmla="*/ 74 w 1498"/>
                  <a:gd name="T29" fmla="*/ 867 h 867"/>
                  <a:gd name="T30" fmla="*/ 19 w 1498"/>
                  <a:gd name="T31" fmla="*/ 842 h 867"/>
                  <a:gd name="T32" fmla="*/ 4 w 1498"/>
                  <a:gd name="T33" fmla="*/ 782 h 867"/>
                  <a:gd name="T34" fmla="*/ 127 w 1498"/>
                  <a:gd name="T35" fmla="*/ 82 h 867"/>
                  <a:gd name="T36" fmla="*/ 221 w 1498"/>
                  <a:gd name="T37" fmla="*/ 0 h 867"/>
                  <a:gd name="T38" fmla="*/ 1424 w 1498"/>
                  <a:gd name="T39" fmla="*/ 0 h 867"/>
                  <a:gd name="T40" fmla="*/ 1478 w 1498"/>
                  <a:gd name="T41" fmla="*/ 24 h 867"/>
                  <a:gd name="T42" fmla="*/ 1493 w 1498"/>
                  <a:gd name="T43" fmla="*/ 86 h 867"/>
                  <a:gd name="T44" fmla="*/ 1371 w 1498"/>
                  <a:gd name="T45" fmla="*/ 785 h 867"/>
                  <a:gd name="T46" fmla="*/ 1277 w 1498"/>
                  <a:gd name="T47"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8" h="867">
                    <a:moveTo>
                      <a:pt x="221" y="27"/>
                    </a:moveTo>
                    <a:lnTo>
                      <a:pt x="221" y="27"/>
                    </a:lnTo>
                    <a:cubicBezTo>
                      <a:pt x="190" y="27"/>
                      <a:pt x="159" y="55"/>
                      <a:pt x="153" y="86"/>
                    </a:cubicBezTo>
                    <a:lnTo>
                      <a:pt x="30" y="786"/>
                    </a:lnTo>
                    <a:cubicBezTo>
                      <a:pt x="28" y="801"/>
                      <a:pt x="31" y="815"/>
                      <a:pt x="40" y="825"/>
                    </a:cubicBezTo>
                    <a:cubicBezTo>
                      <a:pt x="48" y="835"/>
                      <a:pt x="60" y="840"/>
                      <a:pt x="74" y="840"/>
                    </a:cubicBezTo>
                    <a:lnTo>
                      <a:pt x="1277" y="840"/>
                    </a:lnTo>
                    <a:cubicBezTo>
                      <a:pt x="1308" y="840"/>
                      <a:pt x="1339" y="813"/>
                      <a:pt x="1344" y="781"/>
                    </a:cubicBezTo>
                    <a:lnTo>
                      <a:pt x="1467" y="81"/>
                    </a:lnTo>
                    <a:cubicBezTo>
                      <a:pt x="1470" y="67"/>
                      <a:pt x="1466" y="52"/>
                      <a:pt x="1458" y="42"/>
                    </a:cubicBezTo>
                    <a:cubicBezTo>
                      <a:pt x="1449" y="32"/>
                      <a:pt x="1438" y="27"/>
                      <a:pt x="1424" y="27"/>
                    </a:cubicBezTo>
                    <a:lnTo>
                      <a:pt x="221" y="27"/>
                    </a:lnTo>
                    <a:close/>
                    <a:moveTo>
                      <a:pt x="1277" y="867"/>
                    </a:moveTo>
                    <a:lnTo>
                      <a:pt x="1277" y="867"/>
                    </a:lnTo>
                    <a:lnTo>
                      <a:pt x="74" y="867"/>
                    </a:lnTo>
                    <a:cubicBezTo>
                      <a:pt x="52" y="867"/>
                      <a:pt x="32" y="858"/>
                      <a:pt x="19" y="842"/>
                    </a:cubicBezTo>
                    <a:cubicBezTo>
                      <a:pt x="6" y="826"/>
                      <a:pt x="0" y="804"/>
                      <a:pt x="4" y="782"/>
                    </a:cubicBezTo>
                    <a:lnTo>
                      <a:pt x="127" y="82"/>
                    </a:lnTo>
                    <a:cubicBezTo>
                      <a:pt x="135" y="37"/>
                      <a:pt x="177" y="0"/>
                      <a:pt x="221" y="0"/>
                    </a:cubicBezTo>
                    <a:lnTo>
                      <a:pt x="1424" y="0"/>
                    </a:lnTo>
                    <a:cubicBezTo>
                      <a:pt x="1446" y="0"/>
                      <a:pt x="1465" y="9"/>
                      <a:pt x="1478" y="24"/>
                    </a:cubicBezTo>
                    <a:cubicBezTo>
                      <a:pt x="1492" y="41"/>
                      <a:pt x="1498" y="63"/>
                      <a:pt x="1493" y="86"/>
                    </a:cubicBezTo>
                    <a:lnTo>
                      <a:pt x="1371" y="785"/>
                    </a:lnTo>
                    <a:cubicBezTo>
                      <a:pt x="1363" y="830"/>
                      <a:pt x="1321" y="867"/>
                      <a:pt x="1277" y="86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38" name="Freeform 171">
                <a:extLst>
                  <a:ext uri="{FF2B5EF4-FFF2-40B4-BE49-F238E27FC236}">
                    <a16:creationId xmlns:a16="http://schemas.microsoft.com/office/drawing/2014/main" id="{FD21D355-89EE-47D6-B2C5-39802B314457}"/>
                  </a:ext>
                </a:extLst>
              </p:cNvPr>
              <p:cNvSpPr>
                <a:spLocks noEditPoints="1"/>
              </p:cNvSpPr>
              <p:nvPr/>
            </p:nvSpPr>
            <p:spPr bwMode="auto">
              <a:xfrm>
                <a:off x="6455" y="1028"/>
                <a:ext cx="44" cy="66"/>
              </a:xfrm>
              <a:custGeom>
                <a:avLst/>
                <a:gdLst>
                  <a:gd name="T0" fmla="*/ 129 w 166"/>
                  <a:gd name="T1" fmla="*/ 151 h 248"/>
                  <a:gd name="T2" fmla="*/ 129 w 166"/>
                  <a:gd name="T3" fmla="*/ 151 h 248"/>
                  <a:gd name="T4" fmla="*/ 108 w 166"/>
                  <a:gd name="T5" fmla="*/ 76 h 248"/>
                  <a:gd name="T6" fmla="*/ 105 w 166"/>
                  <a:gd name="T7" fmla="*/ 66 h 248"/>
                  <a:gd name="T8" fmla="*/ 100 w 166"/>
                  <a:gd name="T9" fmla="*/ 55 h 248"/>
                  <a:gd name="T10" fmla="*/ 94 w 166"/>
                  <a:gd name="T11" fmla="*/ 45 h 248"/>
                  <a:gd name="T12" fmla="*/ 85 w 166"/>
                  <a:gd name="T13" fmla="*/ 37 h 248"/>
                  <a:gd name="T14" fmla="*/ 73 w 166"/>
                  <a:gd name="T15" fmla="*/ 32 h 248"/>
                  <a:gd name="T16" fmla="*/ 58 w 166"/>
                  <a:gd name="T17" fmla="*/ 34 h 248"/>
                  <a:gd name="T18" fmla="*/ 39 w 166"/>
                  <a:gd name="T19" fmla="*/ 45 h 248"/>
                  <a:gd name="T20" fmla="*/ 33 w 166"/>
                  <a:gd name="T21" fmla="*/ 62 h 248"/>
                  <a:gd name="T22" fmla="*/ 33 w 166"/>
                  <a:gd name="T23" fmla="*/ 80 h 248"/>
                  <a:gd name="T24" fmla="*/ 37 w 166"/>
                  <a:gd name="T25" fmla="*/ 96 h 248"/>
                  <a:gd name="T26" fmla="*/ 58 w 166"/>
                  <a:gd name="T27" fmla="*/ 171 h 248"/>
                  <a:gd name="T28" fmla="*/ 61 w 166"/>
                  <a:gd name="T29" fmla="*/ 181 h 248"/>
                  <a:gd name="T30" fmla="*/ 66 w 166"/>
                  <a:gd name="T31" fmla="*/ 192 h 248"/>
                  <a:gd name="T32" fmla="*/ 72 w 166"/>
                  <a:gd name="T33" fmla="*/ 203 h 248"/>
                  <a:gd name="T34" fmla="*/ 81 w 166"/>
                  <a:gd name="T35" fmla="*/ 211 h 248"/>
                  <a:gd name="T36" fmla="*/ 93 w 166"/>
                  <a:gd name="T37" fmla="*/ 215 h 248"/>
                  <a:gd name="T38" fmla="*/ 108 w 166"/>
                  <a:gd name="T39" fmla="*/ 214 h 248"/>
                  <a:gd name="T40" fmla="*/ 122 w 166"/>
                  <a:gd name="T41" fmla="*/ 207 h 248"/>
                  <a:gd name="T42" fmla="*/ 130 w 166"/>
                  <a:gd name="T43" fmla="*/ 197 h 248"/>
                  <a:gd name="T44" fmla="*/ 133 w 166"/>
                  <a:gd name="T45" fmla="*/ 185 h 248"/>
                  <a:gd name="T46" fmla="*/ 133 w 166"/>
                  <a:gd name="T47" fmla="*/ 173 h 248"/>
                  <a:gd name="T48" fmla="*/ 132 w 166"/>
                  <a:gd name="T49" fmla="*/ 161 h 248"/>
                  <a:gd name="T50" fmla="*/ 129 w 166"/>
                  <a:gd name="T51" fmla="*/ 151 h 248"/>
                  <a:gd name="T52" fmla="*/ 26 w 166"/>
                  <a:gd name="T53" fmla="*/ 180 h 248"/>
                  <a:gd name="T54" fmla="*/ 26 w 166"/>
                  <a:gd name="T55" fmla="*/ 180 h 248"/>
                  <a:gd name="T56" fmla="*/ 5 w 166"/>
                  <a:gd name="T57" fmla="*/ 105 h 248"/>
                  <a:gd name="T58" fmla="*/ 1 w 166"/>
                  <a:gd name="T59" fmla="*/ 89 h 248"/>
                  <a:gd name="T60" fmla="*/ 0 w 166"/>
                  <a:gd name="T61" fmla="*/ 70 h 248"/>
                  <a:gd name="T62" fmla="*/ 2 w 166"/>
                  <a:gd name="T63" fmla="*/ 50 h 248"/>
                  <a:gd name="T64" fmla="*/ 9 w 166"/>
                  <a:gd name="T65" fmla="*/ 31 h 248"/>
                  <a:gd name="T66" fmla="*/ 25 w 166"/>
                  <a:gd name="T67" fmla="*/ 15 h 248"/>
                  <a:gd name="T68" fmla="*/ 50 w 166"/>
                  <a:gd name="T69" fmla="*/ 4 h 248"/>
                  <a:gd name="T70" fmla="*/ 77 w 166"/>
                  <a:gd name="T71" fmla="*/ 1 h 248"/>
                  <a:gd name="T72" fmla="*/ 98 w 166"/>
                  <a:gd name="T73" fmla="*/ 7 h 248"/>
                  <a:gd name="T74" fmla="*/ 114 w 166"/>
                  <a:gd name="T75" fmla="*/ 19 h 248"/>
                  <a:gd name="T76" fmla="*/ 126 w 166"/>
                  <a:gd name="T77" fmla="*/ 35 h 248"/>
                  <a:gd name="T78" fmla="*/ 135 w 166"/>
                  <a:gd name="T79" fmla="*/ 52 h 248"/>
                  <a:gd name="T80" fmla="*/ 140 w 166"/>
                  <a:gd name="T81" fmla="*/ 67 h 248"/>
                  <a:gd name="T82" fmla="*/ 161 w 166"/>
                  <a:gd name="T83" fmla="*/ 142 h 248"/>
                  <a:gd name="T84" fmla="*/ 165 w 166"/>
                  <a:gd name="T85" fmla="*/ 158 h 248"/>
                  <a:gd name="T86" fmla="*/ 166 w 166"/>
                  <a:gd name="T87" fmla="*/ 177 h 248"/>
                  <a:gd name="T88" fmla="*/ 164 w 166"/>
                  <a:gd name="T89" fmla="*/ 197 h 248"/>
                  <a:gd name="T90" fmla="*/ 157 w 166"/>
                  <a:gd name="T91" fmla="*/ 216 h 248"/>
                  <a:gd name="T92" fmla="*/ 142 w 166"/>
                  <a:gd name="T93" fmla="*/ 232 h 248"/>
                  <a:gd name="T94" fmla="*/ 117 w 166"/>
                  <a:gd name="T95" fmla="*/ 244 h 248"/>
                  <a:gd name="T96" fmla="*/ 90 w 166"/>
                  <a:gd name="T97" fmla="*/ 247 h 248"/>
                  <a:gd name="T98" fmla="*/ 68 w 166"/>
                  <a:gd name="T99" fmla="*/ 241 h 248"/>
                  <a:gd name="T100" fmla="*/ 52 w 166"/>
                  <a:gd name="T101" fmla="*/ 229 h 248"/>
                  <a:gd name="T102" fmla="*/ 40 w 166"/>
                  <a:gd name="T103" fmla="*/ 213 h 248"/>
                  <a:gd name="T104" fmla="*/ 31 w 166"/>
                  <a:gd name="T105" fmla="*/ 196 h 248"/>
                  <a:gd name="T106" fmla="*/ 26 w 166"/>
                  <a:gd name="T107" fmla="*/ 18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48">
                    <a:moveTo>
                      <a:pt x="129" y="151"/>
                    </a:moveTo>
                    <a:lnTo>
                      <a:pt x="129" y="151"/>
                    </a:lnTo>
                    <a:lnTo>
                      <a:pt x="108" y="76"/>
                    </a:lnTo>
                    <a:cubicBezTo>
                      <a:pt x="107" y="73"/>
                      <a:pt x="106" y="70"/>
                      <a:pt x="105" y="66"/>
                    </a:cubicBezTo>
                    <a:cubicBezTo>
                      <a:pt x="104" y="63"/>
                      <a:pt x="102" y="59"/>
                      <a:pt x="100" y="55"/>
                    </a:cubicBezTo>
                    <a:cubicBezTo>
                      <a:pt x="99" y="52"/>
                      <a:pt x="96" y="48"/>
                      <a:pt x="94" y="45"/>
                    </a:cubicBezTo>
                    <a:cubicBezTo>
                      <a:pt x="91" y="42"/>
                      <a:pt x="88" y="39"/>
                      <a:pt x="85" y="37"/>
                    </a:cubicBezTo>
                    <a:cubicBezTo>
                      <a:pt x="82" y="34"/>
                      <a:pt x="78" y="33"/>
                      <a:pt x="73" y="32"/>
                    </a:cubicBezTo>
                    <a:cubicBezTo>
                      <a:pt x="69" y="32"/>
                      <a:pt x="64" y="32"/>
                      <a:pt x="58" y="34"/>
                    </a:cubicBezTo>
                    <a:cubicBezTo>
                      <a:pt x="49" y="36"/>
                      <a:pt x="43" y="40"/>
                      <a:pt x="39" y="45"/>
                    </a:cubicBezTo>
                    <a:cubicBezTo>
                      <a:pt x="36" y="50"/>
                      <a:pt x="33" y="56"/>
                      <a:pt x="33" y="62"/>
                    </a:cubicBezTo>
                    <a:cubicBezTo>
                      <a:pt x="32" y="68"/>
                      <a:pt x="32" y="74"/>
                      <a:pt x="33" y="80"/>
                    </a:cubicBezTo>
                    <a:cubicBezTo>
                      <a:pt x="34" y="86"/>
                      <a:pt x="36" y="92"/>
                      <a:pt x="37" y="96"/>
                    </a:cubicBezTo>
                    <a:lnTo>
                      <a:pt x="58" y="171"/>
                    </a:lnTo>
                    <a:cubicBezTo>
                      <a:pt x="59" y="174"/>
                      <a:pt x="60" y="178"/>
                      <a:pt x="61" y="181"/>
                    </a:cubicBezTo>
                    <a:cubicBezTo>
                      <a:pt x="62" y="185"/>
                      <a:pt x="64" y="188"/>
                      <a:pt x="66" y="192"/>
                    </a:cubicBezTo>
                    <a:cubicBezTo>
                      <a:pt x="67" y="196"/>
                      <a:pt x="70" y="199"/>
                      <a:pt x="72" y="203"/>
                    </a:cubicBezTo>
                    <a:cubicBezTo>
                      <a:pt x="75" y="206"/>
                      <a:pt x="78" y="209"/>
                      <a:pt x="81" y="211"/>
                    </a:cubicBezTo>
                    <a:cubicBezTo>
                      <a:pt x="85" y="213"/>
                      <a:pt x="89" y="214"/>
                      <a:pt x="93" y="215"/>
                    </a:cubicBezTo>
                    <a:cubicBezTo>
                      <a:pt x="97" y="216"/>
                      <a:pt x="103" y="215"/>
                      <a:pt x="108" y="214"/>
                    </a:cubicBezTo>
                    <a:cubicBezTo>
                      <a:pt x="114" y="212"/>
                      <a:pt x="119" y="210"/>
                      <a:pt x="122" y="207"/>
                    </a:cubicBezTo>
                    <a:cubicBezTo>
                      <a:pt x="126" y="204"/>
                      <a:pt x="128" y="201"/>
                      <a:pt x="130" y="197"/>
                    </a:cubicBezTo>
                    <a:cubicBezTo>
                      <a:pt x="132" y="193"/>
                      <a:pt x="133" y="190"/>
                      <a:pt x="133" y="185"/>
                    </a:cubicBezTo>
                    <a:cubicBezTo>
                      <a:pt x="134" y="181"/>
                      <a:pt x="134" y="177"/>
                      <a:pt x="133" y="173"/>
                    </a:cubicBezTo>
                    <a:cubicBezTo>
                      <a:pt x="133" y="169"/>
                      <a:pt x="133" y="165"/>
                      <a:pt x="132" y="161"/>
                    </a:cubicBezTo>
                    <a:cubicBezTo>
                      <a:pt x="131" y="158"/>
                      <a:pt x="130" y="154"/>
                      <a:pt x="129" y="151"/>
                    </a:cubicBezTo>
                    <a:close/>
                    <a:moveTo>
                      <a:pt x="26" y="180"/>
                    </a:moveTo>
                    <a:lnTo>
                      <a:pt x="26" y="180"/>
                    </a:lnTo>
                    <a:lnTo>
                      <a:pt x="5" y="105"/>
                    </a:lnTo>
                    <a:cubicBezTo>
                      <a:pt x="4" y="101"/>
                      <a:pt x="3" y="95"/>
                      <a:pt x="1" y="89"/>
                    </a:cubicBezTo>
                    <a:cubicBezTo>
                      <a:pt x="0" y="83"/>
                      <a:pt x="0" y="77"/>
                      <a:pt x="0" y="70"/>
                    </a:cubicBezTo>
                    <a:cubicBezTo>
                      <a:pt x="0" y="64"/>
                      <a:pt x="0" y="57"/>
                      <a:pt x="2" y="50"/>
                    </a:cubicBezTo>
                    <a:cubicBezTo>
                      <a:pt x="3" y="44"/>
                      <a:pt x="6" y="37"/>
                      <a:pt x="9" y="31"/>
                    </a:cubicBezTo>
                    <a:cubicBezTo>
                      <a:pt x="13" y="25"/>
                      <a:pt x="18" y="20"/>
                      <a:pt x="25" y="15"/>
                    </a:cubicBezTo>
                    <a:cubicBezTo>
                      <a:pt x="31" y="10"/>
                      <a:pt x="40" y="7"/>
                      <a:pt x="50" y="4"/>
                    </a:cubicBezTo>
                    <a:cubicBezTo>
                      <a:pt x="60" y="1"/>
                      <a:pt x="69" y="0"/>
                      <a:pt x="77" y="1"/>
                    </a:cubicBezTo>
                    <a:cubicBezTo>
                      <a:pt x="85" y="1"/>
                      <a:pt x="92" y="3"/>
                      <a:pt x="98" y="7"/>
                    </a:cubicBezTo>
                    <a:cubicBezTo>
                      <a:pt x="104" y="10"/>
                      <a:pt x="110" y="14"/>
                      <a:pt x="114" y="19"/>
                    </a:cubicBezTo>
                    <a:cubicBezTo>
                      <a:pt x="119" y="24"/>
                      <a:pt x="123" y="29"/>
                      <a:pt x="126" y="35"/>
                    </a:cubicBezTo>
                    <a:cubicBezTo>
                      <a:pt x="130" y="40"/>
                      <a:pt x="133" y="46"/>
                      <a:pt x="135" y="52"/>
                    </a:cubicBezTo>
                    <a:cubicBezTo>
                      <a:pt x="137" y="58"/>
                      <a:pt x="139" y="63"/>
                      <a:pt x="140" y="67"/>
                    </a:cubicBezTo>
                    <a:lnTo>
                      <a:pt x="161" y="142"/>
                    </a:lnTo>
                    <a:cubicBezTo>
                      <a:pt x="162" y="147"/>
                      <a:pt x="164" y="152"/>
                      <a:pt x="165" y="158"/>
                    </a:cubicBezTo>
                    <a:cubicBezTo>
                      <a:pt x="166" y="164"/>
                      <a:pt x="166" y="170"/>
                      <a:pt x="166" y="177"/>
                    </a:cubicBezTo>
                    <a:cubicBezTo>
                      <a:pt x="166" y="183"/>
                      <a:pt x="166" y="190"/>
                      <a:pt x="164" y="197"/>
                    </a:cubicBezTo>
                    <a:cubicBezTo>
                      <a:pt x="163" y="204"/>
                      <a:pt x="160" y="210"/>
                      <a:pt x="157" y="216"/>
                    </a:cubicBezTo>
                    <a:cubicBezTo>
                      <a:pt x="153" y="222"/>
                      <a:pt x="148" y="227"/>
                      <a:pt x="142" y="232"/>
                    </a:cubicBezTo>
                    <a:cubicBezTo>
                      <a:pt x="135" y="237"/>
                      <a:pt x="127" y="241"/>
                      <a:pt x="117" y="244"/>
                    </a:cubicBezTo>
                    <a:cubicBezTo>
                      <a:pt x="107" y="247"/>
                      <a:pt x="98" y="248"/>
                      <a:pt x="90" y="247"/>
                    </a:cubicBezTo>
                    <a:cubicBezTo>
                      <a:pt x="82" y="246"/>
                      <a:pt x="75" y="244"/>
                      <a:pt x="68" y="241"/>
                    </a:cubicBezTo>
                    <a:cubicBezTo>
                      <a:pt x="62" y="238"/>
                      <a:pt x="56" y="234"/>
                      <a:pt x="52" y="229"/>
                    </a:cubicBezTo>
                    <a:cubicBezTo>
                      <a:pt x="47" y="224"/>
                      <a:pt x="43" y="218"/>
                      <a:pt x="40" y="213"/>
                    </a:cubicBezTo>
                    <a:cubicBezTo>
                      <a:pt x="36" y="207"/>
                      <a:pt x="33" y="201"/>
                      <a:pt x="31" y="196"/>
                    </a:cubicBezTo>
                    <a:cubicBezTo>
                      <a:pt x="29" y="190"/>
                      <a:pt x="27" y="185"/>
                      <a:pt x="26" y="180"/>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39" name="Freeform 172">
                <a:extLst>
                  <a:ext uri="{FF2B5EF4-FFF2-40B4-BE49-F238E27FC236}">
                    <a16:creationId xmlns:a16="http://schemas.microsoft.com/office/drawing/2014/main" id="{E9677D5A-EBA3-4161-8F69-29A7E7C6FADF}"/>
                  </a:ext>
                </a:extLst>
              </p:cNvPr>
              <p:cNvSpPr>
                <a:spLocks noEditPoints="1"/>
              </p:cNvSpPr>
              <p:nvPr/>
            </p:nvSpPr>
            <p:spPr bwMode="auto">
              <a:xfrm>
                <a:off x="6681" y="935"/>
                <a:ext cx="41" cy="66"/>
              </a:xfrm>
              <a:custGeom>
                <a:avLst/>
                <a:gdLst>
                  <a:gd name="T0" fmla="*/ 108 w 158"/>
                  <a:gd name="T1" fmla="*/ 170 h 249"/>
                  <a:gd name="T2" fmla="*/ 108 w 158"/>
                  <a:gd name="T3" fmla="*/ 170 h 249"/>
                  <a:gd name="T4" fmla="*/ 123 w 158"/>
                  <a:gd name="T5" fmla="*/ 93 h 249"/>
                  <a:gd name="T6" fmla="*/ 124 w 158"/>
                  <a:gd name="T7" fmla="*/ 83 h 249"/>
                  <a:gd name="T8" fmla="*/ 125 w 158"/>
                  <a:gd name="T9" fmla="*/ 71 h 249"/>
                  <a:gd name="T10" fmla="*/ 124 w 158"/>
                  <a:gd name="T11" fmla="*/ 58 h 249"/>
                  <a:gd name="T12" fmla="*/ 120 w 158"/>
                  <a:gd name="T13" fmla="*/ 47 h 249"/>
                  <a:gd name="T14" fmla="*/ 111 w 158"/>
                  <a:gd name="T15" fmla="*/ 38 h 249"/>
                  <a:gd name="T16" fmla="*/ 97 w 158"/>
                  <a:gd name="T17" fmla="*/ 33 h 249"/>
                  <a:gd name="T18" fmla="*/ 75 w 158"/>
                  <a:gd name="T19" fmla="*/ 35 h 249"/>
                  <a:gd name="T20" fmla="*/ 61 w 158"/>
                  <a:gd name="T21" fmla="*/ 47 h 249"/>
                  <a:gd name="T22" fmla="*/ 54 w 158"/>
                  <a:gd name="T23" fmla="*/ 63 h 249"/>
                  <a:gd name="T24" fmla="*/ 50 w 158"/>
                  <a:gd name="T25" fmla="*/ 79 h 249"/>
                  <a:gd name="T26" fmla="*/ 36 w 158"/>
                  <a:gd name="T27" fmla="*/ 156 h 249"/>
                  <a:gd name="T28" fmla="*/ 34 w 158"/>
                  <a:gd name="T29" fmla="*/ 166 h 249"/>
                  <a:gd name="T30" fmla="*/ 33 w 158"/>
                  <a:gd name="T31" fmla="*/ 178 h 249"/>
                  <a:gd name="T32" fmla="*/ 34 w 158"/>
                  <a:gd name="T33" fmla="*/ 190 h 249"/>
                  <a:gd name="T34" fmla="*/ 39 w 158"/>
                  <a:gd name="T35" fmla="*/ 201 h 249"/>
                  <a:gd name="T36" fmla="*/ 48 w 158"/>
                  <a:gd name="T37" fmla="*/ 211 h 249"/>
                  <a:gd name="T38" fmla="*/ 62 w 158"/>
                  <a:gd name="T39" fmla="*/ 216 h 249"/>
                  <a:gd name="T40" fmla="*/ 77 w 158"/>
                  <a:gd name="T41" fmla="*/ 216 h 249"/>
                  <a:gd name="T42" fmla="*/ 89 w 158"/>
                  <a:gd name="T43" fmla="*/ 211 h 249"/>
                  <a:gd name="T44" fmla="*/ 97 w 158"/>
                  <a:gd name="T45" fmla="*/ 202 h 249"/>
                  <a:gd name="T46" fmla="*/ 103 w 158"/>
                  <a:gd name="T47" fmla="*/ 191 h 249"/>
                  <a:gd name="T48" fmla="*/ 106 w 158"/>
                  <a:gd name="T49" fmla="*/ 180 h 249"/>
                  <a:gd name="T50" fmla="*/ 108 w 158"/>
                  <a:gd name="T51" fmla="*/ 170 h 249"/>
                  <a:gd name="T52" fmla="*/ 3 w 158"/>
                  <a:gd name="T53" fmla="*/ 150 h 249"/>
                  <a:gd name="T54" fmla="*/ 3 w 158"/>
                  <a:gd name="T55" fmla="*/ 150 h 249"/>
                  <a:gd name="T56" fmla="*/ 18 w 158"/>
                  <a:gd name="T57" fmla="*/ 73 h 249"/>
                  <a:gd name="T58" fmla="*/ 21 w 158"/>
                  <a:gd name="T59" fmla="*/ 57 h 249"/>
                  <a:gd name="T60" fmla="*/ 28 w 158"/>
                  <a:gd name="T61" fmla="*/ 40 h 249"/>
                  <a:gd name="T62" fmla="*/ 39 w 158"/>
                  <a:gd name="T63" fmla="*/ 23 h 249"/>
                  <a:gd name="T64" fmla="*/ 54 w 158"/>
                  <a:gd name="T65" fmla="*/ 9 h 249"/>
                  <a:gd name="T66" fmla="*/ 75 w 158"/>
                  <a:gd name="T67" fmla="*/ 1 h 249"/>
                  <a:gd name="T68" fmla="*/ 103 w 158"/>
                  <a:gd name="T69" fmla="*/ 2 h 249"/>
                  <a:gd name="T70" fmla="*/ 128 w 158"/>
                  <a:gd name="T71" fmla="*/ 11 h 249"/>
                  <a:gd name="T72" fmla="*/ 145 w 158"/>
                  <a:gd name="T73" fmla="*/ 26 h 249"/>
                  <a:gd name="T74" fmla="*/ 154 w 158"/>
                  <a:gd name="T75" fmla="*/ 44 h 249"/>
                  <a:gd name="T76" fmla="*/ 158 w 158"/>
                  <a:gd name="T77" fmla="*/ 64 h 249"/>
                  <a:gd name="T78" fmla="*/ 157 w 158"/>
                  <a:gd name="T79" fmla="*/ 83 h 249"/>
                  <a:gd name="T80" fmla="*/ 155 w 158"/>
                  <a:gd name="T81" fmla="*/ 99 h 249"/>
                  <a:gd name="T82" fmla="*/ 141 w 158"/>
                  <a:gd name="T83" fmla="*/ 176 h 249"/>
                  <a:gd name="T84" fmla="*/ 137 w 158"/>
                  <a:gd name="T85" fmla="*/ 191 h 249"/>
                  <a:gd name="T86" fmla="*/ 130 w 158"/>
                  <a:gd name="T87" fmla="*/ 209 h 249"/>
                  <a:gd name="T88" fmla="*/ 120 w 158"/>
                  <a:gd name="T89" fmla="*/ 226 h 249"/>
                  <a:gd name="T90" fmla="*/ 104 w 158"/>
                  <a:gd name="T91" fmla="*/ 240 h 249"/>
                  <a:gd name="T92" fmla="*/ 84 w 158"/>
                  <a:gd name="T93" fmla="*/ 247 h 249"/>
                  <a:gd name="T94" fmla="*/ 56 w 158"/>
                  <a:gd name="T95" fmla="*/ 247 h 249"/>
                  <a:gd name="T96" fmla="*/ 31 w 158"/>
                  <a:gd name="T97" fmla="*/ 238 h 249"/>
                  <a:gd name="T98" fmla="*/ 14 w 158"/>
                  <a:gd name="T99" fmla="*/ 223 h 249"/>
                  <a:gd name="T100" fmla="*/ 5 w 158"/>
                  <a:gd name="T101" fmla="*/ 204 h 249"/>
                  <a:gd name="T102" fmla="*/ 1 w 158"/>
                  <a:gd name="T103" fmla="*/ 185 h 249"/>
                  <a:gd name="T104" fmla="*/ 1 w 158"/>
                  <a:gd name="T105" fmla="*/ 166 h 249"/>
                  <a:gd name="T106" fmla="*/ 3 w 158"/>
                  <a:gd name="T107" fmla="*/ 15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 h="249">
                    <a:moveTo>
                      <a:pt x="108" y="170"/>
                    </a:moveTo>
                    <a:lnTo>
                      <a:pt x="108" y="170"/>
                    </a:lnTo>
                    <a:lnTo>
                      <a:pt x="123" y="93"/>
                    </a:lnTo>
                    <a:cubicBezTo>
                      <a:pt x="123" y="90"/>
                      <a:pt x="124" y="86"/>
                      <a:pt x="124" y="83"/>
                    </a:cubicBezTo>
                    <a:cubicBezTo>
                      <a:pt x="125" y="79"/>
                      <a:pt x="125" y="75"/>
                      <a:pt x="125" y="71"/>
                    </a:cubicBezTo>
                    <a:cubicBezTo>
                      <a:pt x="125" y="67"/>
                      <a:pt x="125" y="63"/>
                      <a:pt x="124" y="58"/>
                    </a:cubicBezTo>
                    <a:cubicBezTo>
                      <a:pt x="123" y="54"/>
                      <a:pt x="122" y="51"/>
                      <a:pt x="120" y="47"/>
                    </a:cubicBezTo>
                    <a:cubicBezTo>
                      <a:pt x="118" y="44"/>
                      <a:pt x="115" y="41"/>
                      <a:pt x="111" y="38"/>
                    </a:cubicBezTo>
                    <a:cubicBezTo>
                      <a:pt x="107" y="36"/>
                      <a:pt x="102" y="34"/>
                      <a:pt x="97" y="33"/>
                    </a:cubicBezTo>
                    <a:cubicBezTo>
                      <a:pt x="88" y="31"/>
                      <a:pt x="81" y="32"/>
                      <a:pt x="75" y="35"/>
                    </a:cubicBezTo>
                    <a:cubicBezTo>
                      <a:pt x="69" y="38"/>
                      <a:pt x="65" y="42"/>
                      <a:pt x="61" y="47"/>
                    </a:cubicBezTo>
                    <a:cubicBezTo>
                      <a:pt x="58" y="52"/>
                      <a:pt x="56" y="57"/>
                      <a:pt x="54" y="63"/>
                    </a:cubicBezTo>
                    <a:cubicBezTo>
                      <a:pt x="52" y="69"/>
                      <a:pt x="51" y="75"/>
                      <a:pt x="50" y="79"/>
                    </a:cubicBezTo>
                    <a:lnTo>
                      <a:pt x="36" y="156"/>
                    </a:lnTo>
                    <a:cubicBezTo>
                      <a:pt x="35" y="159"/>
                      <a:pt x="35" y="162"/>
                      <a:pt x="34" y="166"/>
                    </a:cubicBezTo>
                    <a:cubicBezTo>
                      <a:pt x="34" y="170"/>
                      <a:pt x="33" y="174"/>
                      <a:pt x="33" y="178"/>
                    </a:cubicBezTo>
                    <a:cubicBezTo>
                      <a:pt x="33" y="182"/>
                      <a:pt x="34" y="186"/>
                      <a:pt x="34" y="190"/>
                    </a:cubicBezTo>
                    <a:cubicBezTo>
                      <a:pt x="35" y="194"/>
                      <a:pt x="37" y="198"/>
                      <a:pt x="39" y="201"/>
                    </a:cubicBezTo>
                    <a:cubicBezTo>
                      <a:pt x="41" y="205"/>
                      <a:pt x="44" y="208"/>
                      <a:pt x="48" y="211"/>
                    </a:cubicBezTo>
                    <a:cubicBezTo>
                      <a:pt x="51" y="213"/>
                      <a:pt x="56" y="215"/>
                      <a:pt x="62" y="216"/>
                    </a:cubicBezTo>
                    <a:cubicBezTo>
                      <a:pt x="68" y="217"/>
                      <a:pt x="73" y="217"/>
                      <a:pt x="77" y="216"/>
                    </a:cubicBezTo>
                    <a:cubicBezTo>
                      <a:pt x="82" y="215"/>
                      <a:pt x="86" y="213"/>
                      <a:pt x="89" y="211"/>
                    </a:cubicBezTo>
                    <a:cubicBezTo>
                      <a:pt x="92" y="209"/>
                      <a:pt x="95" y="206"/>
                      <a:pt x="97" y="202"/>
                    </a:cubicBezTo>
                    <a:cubicBezTo>
                      <a:pt x="99" y="198"/>
                      <a:pt x="101" y="195"/>
                      <a:pt x="103" y="191"/>
                    </a:cubicBezTo>
                    <a:cubicBezTo>
                      <a:pt x="104" y="187"/>
                      <a:pt x="105" y="183"/>
                      <a:pt x="106" y="180"/>
                    </a:cubicBezTo>
                    <a:cubicBezTo>
                      <a:pt x="107" y="176"/>
                      <a:pt x="108" y="173"/>
                      <a:pt x="108" y="170"/>
                    </a:cubicBezTo>
                    <a:close/>
                    <a:moveTo>
                      <a:pt x="3" y="150"/>
                    </a:moveTo>
                    <a:lnTo>
                      <a:pt x="3" y="150"/>
                    </a:lnTo>
                    <a:lnTo>
                      <a:pt x="18" y="73"/>
                    </a:lnTo>
                    <a:cubicBezTo>
                      <a:pt x="18" y="68"/>
                      <a:pt x="20" y="63"/>
                      <a:pt x="21" y="57"/>
                    </a:cubicBezTo>
                    <a:cubicBezTo>
                      <a:pt x="23" y="51"/>
                      <a:pt x="25" y="45"/>
                      <a:pt x="28" y="40"/>
                    </a:cubicBezTo>
                    <a:cubicBezTo>
                      <a:pt x="31" y="34"/>
                      <a:pt x="35" y="28"/>
                      <a:pt x="39" y="23"/>
                    </a:cubicBezTo>
                    <a:cubicBezTo>
                      <a:pt x="43" y="17"/>
                      <a:pt x="48" y="13"/>
                      <a:pt x="54" y="9"/>
                    </a:cubicBezTo>
                    <a:cubicBezTo>
                      <a:pt x="60" y="5"/>
                      <a:pt x="67" y="3"/>
                      <a:pt x="75" y="1"/>
                    </a:cubicBezTo>
                    <a:cubicBezTo>
                      <a:pt x="83" y="0"/>
                      <a:pt x="92" y="0"/>
                      <a:pt x="103" y="2"/>
                    </a:cubicBezTo>
                    <a:cubicBezTo>
                      <a:pt x="113" y="4"/>
                      <a:pt x="121" y="7"/>
                      <a:pt x="128" y="11"/>
                    </a:cubicBezTo>
                    <a:cubicBezTo>
                      <a:pt x="135" y="15"/>
                      <a:pt x="140" y="20"/>
                      <a:pt x="145" y="26"/>
                    </a:cubicBezTo>
                    <a:cubicBezTo>
                      <a:pt x="149" y="32"/>
                      <a:pt x="152" y="38"/>
                      <a:pt x="154" y="44"/>
                    </a:cubicBezTo>
                    <a:cubicBezTo>
                      <a:pt x="156" y="51"/>
                      <a:pt x="157" y="57"/>
                      <a:pt x="158" y="64"/>
                    </a:cubicBezTo>
                    <a:cubicBezTo>
                      <a:pt x="158" y="70"/>
                      <a:pt x="158" y="77"/>
                      <a:pt x="157" y="83"/>
                    </a:cubicBezTo>
                    <a:cubicBezTo>
                      <a:pt x="157" y="89"/>
                      <a:pt x="156" y="94"/>
                      <a:pt x="155" y="99"/>
                    </a:cubicBezTo>
                    <a:lnTo>
                      <a:pt x="141" y="176"/>
                    </a:lnTo>
                    <a:cubicBezTo>
                      <a:pt x="140" y="180"/>
                      <a:pt x="139" y="186"/>
                      <a:pt x="137" y="191"/>
                    </a:cubicBezTo>
                    <a:cubicBezTo>
                      <a:pt x="135" y="197"/>
                      <a:pt x="133" y="203"/>
                      <a:pt x="130" y="209"/>
                    </a:cubicBezTo>
                    <a:cubicBezTo>
                      <a:pt x="127" y="215"/>
                      <a:pt x="124" y="221"/>
                      <a:pt x="120" y="226"/>
                    </a:cubicBezTo>
                    <a:cubicBezTo>
                      <a:pt x="116" y="231"/>
                      <a:pt x="110" y="236"/>
                      <a:pt x="104" y="240"/>
                    </a:cubicBezTo>
                    <a:cubicBezTo>
                      <a:pt x="98" y="243"/>
                      <a:pt x="91" y="246"/>
                      <a:pt x="84" y="247"/>
                    </a:cubicBezTo>
                    <a:cubicBezTo>
                      <a:pt x="76" y="249"/>
                      <a:pt x="67" y="249"/>
                      <a:pt x="56" y="247"/>
                    </a:cubicBezTo>
                    <a:cubicBezTo>
                      <a:pt x="46" y="245"/>
                      <a:pt x="38" y="242"/>
                      <a:pt x="31" y="238"/>
                    </a:cubicBezTo>
                    <a:cubicBezTo>
                      <a:pt x="24" y="233"/>
                      <a:pt x="18" y="228"/>
                      <a:pt x="14" y="223"/>
                    </a:cubicBezTo>
                    <a:cubicBezTo>
                      <a:pt x="10" y="217"/>
                      <a:pt x="7" y="211"/>
                      <a:pt x="5" y="204"/>
                    </a:cubicBezTo>
                    <a:cubicBezTo>
                      <a:pt x="3" y="198"/>
                      <a:pt x="1" y="191"/>
                      <a:pt x="1" y="185"/>
                    </a:cubicBezTo>
                    <a:cubicBezTo>
                      <a:pt x="0" y="178"/>
                      <a:pt x="0" y="172"/>
                      <a:pt x="1" y="166"/>
                    </a:cubicBezTo>
                    <a:cubicBezTo>
                      <a:pt x="2" y="160"/>
                      <a:pt x="2" y="154"/>
                      <a:pt x="3" y="150"/>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40" name="Freeform 173">
                <a:extLst>
                  <a:ext uri="{FF2B5EF4-FFF2-40B4-BE49-F238E27FC236}">
                    <a16:creationId xmlns:a16="http://schemas.microsoft.com/office/drawing/2014/main" id="{DE248420-876A-435E-B52A-C2D2DD9E33A5}"/>
                  </a:ext>
                </a:extLst>
              </p:cNvPr>
              <p:cNvSpPr>
                <a:spLocks noEditPoints="1"/>
              </p:cNvSpPr>
              <p:nvPr/>
            </p:nvSpPr>
            <p:spPr bwMode="auto">
              <a:xfrm>
                <a:off x="6646" y="1070"/>
                <a:ext cx="47" cy="64"/>
              </a:xfrm>
              <a:custGeom>
                <a:avLst/>
                <a:gdLst>
                  <a:gd name="T0" fmla="*/ 109 w 177"/>
                  <a:gd name="T1" fmla="*/ 171 h 244"/>
                  <a:gd name="T2" fmla="*/ 109 w 177"/>
                  <a:gd name="T3" fmla="*/ 171 h 244"/>
                  <a:gd name="T4" fmla="*/ 137 w 177"/>
                  <a:gd name="T5" fmla="*/ 98 h 244"/>
                  <a:gd name="T6" fmla="*/ 141 w 177"/>
                  <a:gd name="T7" fmla="*/ 89 h 244"/>
                  <a:gd name="T8" fmla="*/ 143 w 177"/>
                  <a:gd name="T9" fmla="*/ 77 h 244"/>
                  <a:gd name="T10" fmla="*/ 144 w 177"/>
                  <a:gd name="T11" fmla="*/ 65 h 244"/>
                  <a:gd name="T12" fmla="*/ 142 w 177"/>
                  <a:gd name="T13" fmla="*/ 53 h 244"/>
                  <a:gd name="T14" fmla="*/ 135 w 177"/>
                  <a:gd name="T15" fmla="*/ 42 h 244"/>
                  <a:gd name="T16" fmla="*/ 122 w 177"/>
                  <a:gd name="T17" fmla="*/ 35 h 244"/>
                  <a:gd name="T18" fmla="*/ 100 w 177"/>
                  <a:gd name="T19" fmla="*/ 33 h 244"/>
                  <a:gd name="T20" fmla="*/ 85 w 177"/>
                  <a:gd name="T21" fmla="*/ 42 h 244"/>
                  <a:gd name="T22" fmla="*/ 75 w 177"/>
                  <a:gd name="T23" fmla="*/ 57 h 244"/>
                  <a:gd name="T24" fmla="*/ 68 w 177"/>
                  <a:gd name="T25" fmla="*/ 72 h 244"/>
                  <a:gd name="T26" fmla="*/ 40 w 177"/>
                  <a:gd name="T27" fmla="*/ 145 h 244"/>
                  <a:gd name="T28" fmla="*/ 37 w 177"/>
                  <a:gd name="T29" fmla="*/ 155 h 244"/>
                  <a:gd name="T30" fmla="*/ 34 w 177"/>
                  <a:gd name="T31" fmla="*/ 166 h 244"/>
                  <a:gd name="T32" fmla="*/ 33 w 177"/>
                  <a:gd name="T33" fmla="*/ 178 h 244"/>
                  <a:gd name="T34" fmla="*/ 35 w 177"/>
                  <a:gd name="T35" fmla="*/ 190 h 244"/>
                  <a:gd name="T36" fmla="*/ 42 w 177"/>
                  <a:gd name="T37" fmla="*/ 201 h 244"/>
                  <a:gd name="T38" fmla="*/ 55 w 177"/>
                  <a:gd name="T39" fmla="*/ 209 h 244"/>
                  <a:gd name="T40" fmla="*/ 70 w 177"/>
                  <a:gd name="T41" fmla="*/ 212 h 244"/>
                  <a:gd name="T42" fmla="*/ 83 w 177"/>
                  <a:gd name="T43" fmla="*/ 209 h 244"/>
                  <a:gd name="T44" fmla="*/ 92 w 177"/>
                  <a:gd name="T45" fmla="*/ 201 h 244"/>
                  <a:gd name="T46" fmla="*/ 100 w 177"/>
                  <a:gd name="T47" fmla="*/ 191 h 244"/>
                  <a:gd name="T48" fmla="*/ 105 w 177"/>
                  <a:gd name="T49" fmla="*/ 181 h 244"/>
                  <a:gd name="T50" fmla="*/ 109 w 177"/>
                  <a:gd name="T51" fmla="*/ 171 h 244"/>
                  <a:gd name="T52" fmla="*/ 9 w 177"/>
                  <a:gd name="T53" fmla="*/ 133 h 244"/>
                  <a:gd name="T54" fmla="*/ 9 w 177"/>
                  <a:gd name="T55" fmla="*/ 133 h 244"/>
                  <a:gd name="T56" fmla="*/ 37 w 177"/>
                  <a:gd name="T57" fmla="*/ 60 h 244"/>
                  <a:gd name="T58" fmla="*/ 44 w 177"/>
                  <a:gd name="T59" fmla="*/ 45 h 244"/>
                  <a:gd name="T60" fmla="*/ 54 w 177"/>
                  <a:gd name="T61" fmla="*/ 29 h 244"/>
                  <a:gd name="T62" fmla="*/ 67 w 177"/>
                  <a:gd name="T63" fmla="*/ 14 h 244"/>
                  <a:gd name="T64" fmla="*/ 85 w 177"/>
                  <a:gd name="T65" fmla="*/ 4 h 244"/>
                  <a:gd name="T66" fmla="*/ 107 w 177"/>
                  <a:gd name="T67" fmla="*/ 0 h 244"/>
                  <a:gd name="T68" fmla="*/ 133 w 177"/>
                  <a:gd name="T69" fmla="*/ 5 h 244"/>
                  <a:gd name="T70" fmla="*/ 157 w 177"/>
                  <a:gd name="T71" fmla="*/ 19 h 244"/>
                  <a:gd name="T72" fmla="*/ 171 w 177"/>
                  <a:gd name="T73" fmla="*/ 37 h 244"/>
                  <a:gd name="T74" fmla="*/ 176 w 177"/>
                  <a:gd name="T75" fmla="*/ 56 h 244"/>
                  <a:gd name="T76" fmla="*/ 177 w 177"/>
                  <a:gd name="T77" fmla="*/ 76 h 244"/>
                  <a:gd name="T78" fmla="*/ 173 w 177"/>
                  <a:gd name="T79" fmla="*/ 95 h 244"/>
                  <a:gd name="T80" fmla="*/ 168 w 177"/>
                  <a:gd name="T81" fmla="*/ 110 h 244"/>
                  <a:gd name="T82" fmla="*/ 140 w 177"/>
                  <a:gd name="T83" fmla="*/ 183 h 244"/>
                  <a:gd name="T84" fmla="*/ 134 w 177"/>
                  <a:gd name="T85" fmla="*/ 198 h 244"/>
                  <a:gd name="T86" fmla="*/ 124 w 177"/>
                  <a:gd name="T87" fmla="*/ 214 h 244"/>
                  <a:gd name="T88" fmla="*/ 110 w 177"/>
                  <a:gd name="T89" fmla="*/ 229 h 244"/>
                  <a:gd name="T90" fmla="*/ 93 w 177"/>
                  <a:gd name="T91" fmla="*/ 240 h 244"/>
                  <a:gd name="T92" fmla="*/ 71 w 177"/>
                  <a:gd name="T93" fmla="*/ 244 h 244"/>
                  <a:gd name="T94" fmla="*/ 44 w 177"/>
                  <a:gd name="T95" fmla="*/ 238 h 244"/>
                  <a:gd name="T96" fmla="*/ 21 w 177"/>
                  <a:gd name="T97" fmla="*/ 225 h 244"/>
                  <a:gd name="T98" fmla="*/ 7 w 177"/>
                  <a:gd name="T99" fmla="*/ 207 h 244"/>
                  <a:gd name="T100" fmla="*/ 1 w 177"/>
                  <a:gd name="T101" fmla="*/ 187 h 244"/>
                  <a:gd name="T102" fmla="*/ 1 w 177"/>
                  <a:gd name="T103" fmla="*/ 167 h 244"/>
                  <a:gd name="T104" fmla="*/ 4 w 177"/>
                  <a:gd name="T105" fmla="*/ 149 h 244"/>
                  <a:gd name="T106" fmla="*/ 9 w 177"/>
                  <a:gd name="T107" fmla="*/ 13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244">
                    <a:moveTo>
                      <a:pt x="109" y="171"/>
                    </a:moveTo>
                    <a:lnTo>
                      <a:pt x="109" y="171"/>
                    </a:lnTo>
                    <a:lnTo>
                      <a:pt x="137" y="98"/>
                    </a:lnTo>
                    <a:cubicBezTo>
                      <a:pt x="138" y="96"/>
                      <a:pt x="139" y="92"/>
                      <a:pt x="141" y="89"/>
                    </a:cubicBezTo>
                    <a:cubicBezTo>
                      <a:pt x="142" y="85"/>
                      <a:pt x="143" y="81"/>
                      <a:pt x="143" y="77"/>
                    </a:cubicBezTo>
                    <a:cubicBezTo>
                      <a:pt x="144" y="73"/>
                      <a:pt x="144" y="69"/>
                      <a:pt x="144" y="65"/>
                    </a:cubicBezTo>
                    <a:cubicBezTo>
                      <a:pt x="144" y="61"/>
                      <a:pt x="144" y="57"/>
                      <a:pt x="142" y="53"/>
                    </a:cubicBezTo>
                    <a:cubicBezTo>
                      <a:pt x="141" y="49"/>
                      <a:pt x="138" y="46"/>
                      <a:pt x="135" y="42"/>
                    </a:cubicBezTo>
                    <a:cubicBezTo>
                      <a:pt x="132" y="39"/>
                      <a:pt x="128" y="37"/>
                      <a:pt x="122" y="35"/>
                    </a:cubicBezTo>
                    <a:cubicBezTo>
                      <a:pt x="114" y="31"/>
                      <a:pt x="106" y="31"/>
                      <a:pt x="100" y="33"/>
                    </a:cubicBezTo>
                    <a:cubicBezTo>
                      <a:pt x="94" y="35"/>
                      <a:pt x="89" y="38"/>
                      <a:pt x="85" y="42"/>
                    </a:cubicBezTo>
                    <a:cubicBezTo>
                      <a:pt x="81" y="47"/>
                      <a:pt x="77" y="52"/>
                      <a:pt x="75" y="57"/>
                    </a:cubicBezTo>
                    <a:cubicBezTo>
                      <a:pt x="72" y="63"/>
                      <a:pt x="70" y="68"/>
                      <a:pt x="68" y="72"/>
                    </a:cubicBezTo>
                    <a:lnTo>
                      <a:pt x="40" y="145"/>
                    </a:lnTo>
                    <a:cubicBezTo>
                      <a:pt x="39" y="148"/>
                      <a:pt x="38" y="151"/>
                      <a:pt x="37" y="155"/>
                    </a:cubicBezTo>
                    <a:cubicBezTo>
                      <a:pt x="36" y="158"/>
                      <a:pt x="35" y="162"/>
                      <a:pt x="34" y="166"/>
                    </a:cubicBezTo>
                    <a:cubicBezTo>
                      <a:pt x="33" y="170"/>
                      <a:pt x="33" y="174"/>
                      <a:pt x="33" y="178"/>
                    </a:cubicBezTo>
                    <a:cubicBezTo>
                      <a:pt x="33" y="183"/>
                      <a:pt x="34" y="187"/>
                      <a:pt x="35" y="190"/>
                    </a:cubicBezTo>
                    <a:cubicBezTo>
                      <a:pt x="37" y="194"/>
                      <a:pt x="39" y="198"/>
                      <a:pt x="42" y="201"/>
                    </a:cubicBezTo>
                    <a:cubicBezTo>
                      <a:pt x="45" y="204"/>
                      <a:pt x="50" y="207"/>
                      <a:pt x="55" y="209"/>
                    </a:cubicBezTo>
                    <a:cubicBezTo>
                      <a:pt x="61" y="211"/>
                      <a:pt x="66" y="212"/>
                      <a:pt x="70" y="212"/>
                    </a:cubicBezTo>
                    <a:cubicBezTo>
                      <a:pt x="75" y="212"/>
                      <a:pt x="79" y="210"/>
                      <a:pt x="83" y="209"/>
                    </a:cubicBezTo>
                    <a:cubicBezTo>
                      <a:pt x="86" y="207"/>
                      <a:pt x="90" y="204"/>
                      <a:pt x="92" y="201"/>
                    </a:cubicBezTo>
                    <a:cubicBezTo>
                      <a:pt x="95" y="198"/>
                      <a:pt x="98" y="195"/>
                      <a:pt x="100" y="191"/>
                    </a:cubicBezTo>
                    <a:cubicBezTo>
                      <a:pt x="102" y="188"/>
                      <a:pt x="104" y="184"/>
                      <a:pt x="105" y="181"/>
                    </a:cubicBezTo>
                    <a:cubicBezTo>
                      <a:pt x="107" y="177"/>
                      <a:pt x="108" y="174"/>
                      <a:pt x="109" y="171"/>
                    </a:cubicBezTo>
                    <a:close/>
                    <a:moveTo>
                      <a:pt x="9" y="133"/>
                    </a:moveTo>
                    <a:lnTo>
                      <a:pt x="9" y="133"/>
                    </a:lnTo>
                    <a:lnTo>
                      <a:pt x="37" y="60"/>
                    </a:lnTo>
                    <a:cubicBezTo>
                      <a:pt x="39" y="56"/>
                      <a:pt x="41" y="51"/>
                      <a:pt x="44" y="45"/>
                    </a:cubicBezTo>
                    <a:cubicBezTo>
                      <a:pt x="46" y="40"/>
                      <a:pt x="50" y="35"/>
                      <a:pt x="54" y="29"/>
                    </a:cubicBezTo>
                    <a:cubicBezTo>
                      <a:pt x="58" y="24"/>
                      <a:pt x="62" y="19"/>
                      <a:pt x="67" y="14"/>
                    </a:cubicBezTo>
                    <a:cubicBezTo>
                      <a:pt x="72" y="10"/>
                      <a:pt x="78" y="6"/>
                      <a:pt x="85" y="4"/>
                    </a:cubicBezTo>
                    <a:cubicBezTo>
                      <a:pt x="91" y="1"/>
                      <a:pt x="99" y="0"/>
                      <a:pt x="107" y="0"/>
                    </a:cubicBezTo>
                    <a:cubicBezTo>
                      <a:pt x="115" y="0"/>
                      <a:pt x="124" y="2"/>
                      <a:pt x="133" y="5"/>
                    </a:cubicBezTo>
                    <a:cubicBezTo>
                      <a:pt x="143" y="9"/>
                      <a:pt x="151" y="14"/>
                      <a:pt x="157" y="19"/>
                    </a:cubicBezTo>
                    <a:cubicBezTo>
                      <a:pt x="163" y="24"/>
                      <a:pt x="167" y="30"/>
                      <a:pt x="171" y="37"/>
                    </a:cubicBezTo>
                    <a:cubicBezTo>
                      <a:pt x="174" y="43"/>
                      <a:pt x="176" y="49"/>
                      <a:pt x="176" y="56"/>
                    </a:cubicBezTo>
                    <a:cubicBezTo>
                      <a:pt x="177" y="63"/>
                      <a:pt x="177" y="70"/>
                      <a:pt x="177" y="76"/>
                    </a:cubicBezTo>
                    <a:cubicBezTo>
                      <a:pt x="176" y="83"/>
                      <a:pt x="175" y="89"/>
                      <a:pt x="173" y="95"/>
                    </a:cubicBezTo>
                    <a:cubicBezTo>
                      <a:pt x="171" y="101"/>
                      <a:pt x="170" y="106"/>
                      <a:pt x="168" y="110"/>
                    </a:cubicBezTo>
                    <a:lnTo>
                      <a:pt x="140" y="183"/>
                    </a:lnTo>
                    <a:cubicBezTo>
                      <a:pt x="138" y="188"/>
                      <a:pt x="136" y="192"/>
                      <a:pt x="134" y="198"/>
                    </a:cubicBezTo>
                    <a:cubicBezTo>
                      <a:pt x="131" y="203"/>
                      <a:pt x="128" y="209"/>
                      <a:pt x="124" y="214"/>
                    </a:cubicBezTo>
                    <a:cubicBezTo>
                      <a:pt x="120" y="219"/>
                      <a:pt x="116" y="224"/>
                      <a:pt x="110" y="229"/>
                    </a:cubicBezTo>
                    <a:cubicBezTo>
                      <a:pt x="105" y="233"/>
                      <a:pt x="99" y="237"/>
                      <a:pt x="93" y="240"/>
                    </a:cubicBezTo>
                    <a:cubicBezTo>
                      <a:pt x="86" y="242"/>
                      <a:pt x="79" y="244"/>
                      <a:pt x="71" y="244"/>
                    </a:cubicBezTo>
                    <a:cubicBezTo>
                      <a:pt x="63" y="244"/>
                      <a:pt x="54" y="242"/>
                      <a:pt x="44" y="238"/>
                    </a:cubicBezTo>
                    <a:cubicBezTo>
                      <a:pt x="35" y="234"/>
                      <a:pt x="27" y="230"/>
                      <a:pt x="21" y="225"/>
                    </a:cubicBezTo>
                    <a:cubicBezTo>
                      <a:pt x="15" y="219"/>
                      <a:pt x="10" y="213"/>
                      <a:pt x="7" y="207"/>
                    </a:cubicBezTo>
                    <a:cubicBezTo>
                      <a:pt x="4" y="201"/>
                      <a:pt x="2" y="194"/>
                      <a:pt x="1" y="187"/>
                    </a:cubicBezTo>
                    <a:cubicBezTo>
                      <a:pt x="0" y="180"/>
                      <a:pt x="0" y="174"/>
                      <a:pt x="1" y="167"/>
                    </a:cubicBezTo>
                    <a:cubicBezTo>
                      <a:pt x="1" y="161"/>
                      <a:pt x="3" y="154"/>
                      <a:pt x="4" y="149"/>
                    </a:cubicBezTo>
                    <a:cubicBezTo>
                      <a:pt x="6" y="143"/>
                      <a:pt x="8" y="138"/>
                      <a:pt x="9" y="133"/>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41" name="Freeform 174">
                <a:extLst>
                  <a:ext uri="{FF2B5EF4-FFF2-40B4-BE49-F238E27FC236}">
                    <a16:creationId xmlns:a16="http://schemas.microsoft.com/office/drawing/2014/main" id="{456E70BD-A24D-4134-8F5B-2FDAA8938F47}"/>
                  </a:ext>
                </a:extLst>
              </p:cNvPr>
              <p:cNvSpPr>
                <a:spLocks noEditPoints="1"/>
              </p:cNvSpPr>
              <p:nvPr/>
            </p:nvSpPr>
            <p:spPr bwMode="auto">
              <a:xfrm>
                <a:off x="6384" y="928"/>
                <a:ext cx="46" cy="64"/>
              </a:xfrm>
              <a:custGeom>
                <a:avLst/>
                <a:gdLst>
                  <a:gd name="T0" fmla="*/ 109 w 177"/>
                  <a:gd name="T1" fmla="*/ 172 h 244"/>
                  <a:gd name="T2" fmla="*/ 109 w 177"/>
                  <a:gd name="T3" fmla="*/ 172 h 244"/>
                  <a:gd name="T4" fmla="*/ 137 w 177"/>
                  <a:gd name="T5" fmla="*/ 99 h 244"/>
                  <a:gd name="T6" fmla="*/ 140 w 177"/>
                  <a:gd name="T7" fmla="*/ 89 h 244"/>
                  <a:gd name="T8" fmla="*/ 143 w 177"/>
                  <a:gd name="T9" fmla="*/ 78 h 244"/>
                  <a:gd name="T10" fmla="*/ 144 w 177"/>
                  <a:gd name="T11" fmla="*/ 65 h 244"/>
                  <a:gd name="T12" fmla="*/ 142 w 177"/>
                  <a:gd name="T13" fmla="*/ 53 h 244"/>
                  <a:gd name="T14" fmla="*/ 135 w 177"/>
                  <a:gd name="T15" fmla="*/ 43 h 244"/>
                  <a:gd name="T16" fmla="*/ 122 w 177"/>
                  <a:gd name="T17" fmla="*/ 35 h 244"/>
                  <a:gd name="T18" fmla="*/ 100 w 177"/>
                  <a:gd name="T19" fmla="*/ 33 h 244"/>
                  <a:gd name="T20" fmla="*/ 85 w 177"/>
                  <a:gd name="T21" fmla="*/ 43 h 244"/>
                  <a:gd name="T22" fmla="*/ 74 w 177"/>
                  <a:gd name="T23" fmla="*/ 58 h 244"/>
                  <a:gd name="T24" fmla="*/ 68 w 177"/>
                  <a:gd name="T25" fmla="*/ 72 h 244"/>
                  <a:gd name="T26" fmla="*/ 40 w 177"/>
                  <a:gd name="T27" fmla="*/ 146 h 244"/>
                  <a:gd name="T28" fmla="*/ 36 w 177"/>
                  <a:gd name="T29" fmla="*/ 155 h 244"/>
                  <a:gd name="T30" fmla="*/ 34 w 177"/>
                  <a:gd name="T31" fmla="*/ 167 h 244"/>
                  <a:gd name="T32" fmla="*/ 32 w 177"/>
                  <a:gd name="T33" fmla="*/ 179 h 244"/>
                  <a:gd name="T34" fmla="*/ 35 w 177"/>
                  <a:gd name="T35" fmla="*/ 191 h 244"/>
                  <a:gd name="T36" fmla="*/ 42 w 177"/>
                  <a:gd name="T37" fmla="*/ 201 h 244"/>
                  <a:gd name="T38" fmla="*/ 55 w 177"/>
                  <a:gd name="T39" fmla="*/ 209 h 244"/>
                  <a:gd name="T40" fmla="*/ 70 w 177"/>
                  <a:gd name="T41" fmla="*/ 212 h 244"/>
                  <a:gd name="T42" fmla="*/ 82 w 177"/>
                  <a:gd name="T43" fmla="*/ 209 h 244"/>
                  <a:gd name="T44" fmla="*/ 92 w 177"/>
                  <a:gd name="T45" fmla="*/ 202 h 244"/>
                  <a:gd name="T46" fmla="*/ 99 w 177"/>
                  <a:gd name="T47" fmla="*/ 192 h 244"/>
                  <a:gd name="T48" fmla="*/ 105 w 177"/>
                  <a:gd name="T49" fmla="*/ 181 h 244"/>
                  <a:gd name="T50" fmla="*/ 109 w 177"/>
                  <a:gd name="T51" fmla="*/ 172 h 244"/>
                  <a:gd name="T52" fmla="*/ 9 w 177"/>
                  <a:gd name="T53" fmla="*/ 134 h 244"/>
                  <a:gd name="T54" fmla="*/ 9 w 177"/>
                  <a:gd name="T55" fmla="*/ 134 h 244"/>
                  <a:gd name="T56" fmla="*/ 37 w 177"/>
                  <a:gd name="T57" fmla="*/ 61 h 244"/>
                  <a:gd name="T58" fmla="*/ 43 w 177"/>
                  <a:gd name="T59" fmla="*/ 46 h 244"/>
                  <a:gd name="T60" fmla="*/ 53 w 177"/>
                  <a:gd name="T61" fmla="*/ 30 h 244"/>
                  <a:gd name="T62" fmla="*/ 67 w 177"/>
                  <a:gd name="T63" fmla="*/ 15 h 244"/>
                  <a:gd name="T64" fmla="*/ 84 w 177"/>
                  <a:gd name="T65" fmla="*/ 4 h 244"/>
                  <a:gd name="T66" fmla="*/ 106 w 177"/>
                  <a:gd name="T67" fmla="*/ 0 h 244"/>
                  <a:gd name="T68" fmla="*/ 133 w 177"/>
                  <a:gd name="T69" fmla="*/ 6 h 244"/>
                  <a:gd name="T70" fmla="*/ 157 w 177"/>
                  <a:gd name="T71" fmla="*/ 19 h 244"/>
                  <a:gd name="T72" fmla="*/ 170 w 177"/>
                  <a:gd name="T73" fmla="*/ 37 h 244"/>
                  <a:gd name="T74" fmla="*/ 176 w 177"/>
                  <a:gd name="T75" fmla="*/ 57 h 244"/>
                  <a:gd name="T76" fmla="*/ 176 w 177"/>
                  <a:gd name="T77" fmla="*/ 77 h 244"/>
                  <a:gd name="T78" fmla="*/ 173 w 177"/>
                  <a:gd name="T79" fmla="*/ 95 h 244"/>
                  <a:gd name="T80" fmla="*/ 168 w 177"/>
                  <a:gd name="T81" fmla="*/ 111 h 244"/>
                  <a:gd name="T82" fmla="*/ 140 w 177"/>
                  <a:gd name="T83" fmla="*/ 184 h 244"/>
                  <a:gd name="T84" fmla="*/ 133 w 177"/>
                  <a:gd name="T85" fmla="*/ 198 h 244"/>
                  <a:gd name="T86" fmla="*/ 123 w 177"/>
                  <a:gd name="T87" fmla="*/ 215 h 244"/>
                  <a:gd name="T88" fmla="*/ 110 w 177"/>
                  <a:gd name="T89" fmla="*/ 229 h 244"/>
                  <a:gd name="T90" fmla="*/ 92 w 177"/>
                  <a:gd name="T91" fmla="*/ 240 h 244"/>
                  <a:gd name="T92" fmla="*/ 71 w 177"/>
                  <a:gd name="T93" fmla="*/ 244 h 244"/>
                  <a:gd name="T94" fmla="*/ 44 w 177"/>
                  <a:gd name="T95" fmla="*/ 239 h 244"/>
                  <a:gd name="T96" fmla="*/ 20 w 177"/>
                  <a:gd name="T97" fmla="*/ 225 h 244"/>
                  <a:gd name="T98" fmla="*/ 7 w 177"/>
                  <a:gd name="T99" fmla="*/ 207 h 244"/>
                  <a:gd name="T100" fmla="*/ 1 w 177"/>
                  <a:gd name="T101" fmla="*/ 188 h 244"/>
                  <a:gd name="T102" fmla="*/ 0 w 177"/>
                  <a:gd name="T103" fmla="*/ 168 h 244"/>
                  <a:gd name="T104" fmla="*/ 4 w 177"/>
                  <a:gd name="T105" fmla="*/ 149 h 244"/>
                  <a:gd name="T106" fmla="*/ 9 w 177"/>
                  <a:gd name="T107" fmla="*/ 1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244">
                    <a:moveTo>
                      <a:pt x="109" y="172"/>
                    </a:moveTo>
                    <a:lnTo>
                      <a:pt x="109" y="172"/>
                    </a:lnTo>
                    <a:lnTo>
                      <a:pt x="137" y="99"/>
                    </a:lnTo>
                    <a:cubicBezTo>
                      <a:pt x="138" y="96"/>
                      <a:pt x="139" y="93"/>
                      <a:pt x="140" y="89"/>
                    </a:cubicBezTo>
                    <a:cubicBezTo>
                      <a:pt x="141" y="86"/>
                      <a:pt x="142" y="82"/>
                      <a:pt x="143" y="78"/>
                    </a:cubicBezTo>
                    <a:cubicBezTo>
                      <a:pt x="144" y="74"/>
                      <a:pt x="144" y="70"/>
                      <a:pt x="144" y="65"/>
                    </a:cubicBezTo>
                    <a:cubicBezTo>
                      <a:pt x="144" y="61"/>
                      <a:pt x="143" y="57"/>
                      <a:pt x="142" y="53"/>
                    </a:cubicBezTo>
                    <a:cubicBezTo>
                      <a:pt x="140" y="50"/>
                      <a:pt x="138" y="46"/>
                      <a:pt x="135" y="43"/>
                    </a:cubicBezTo>
                    <a:cubicBezTo>
                      <a:pt x="132" y="40"/>
                      <a:pt x="127" y="37"/>
                      <a:pt x="122" y="35"/>
                    </a:cubicBezTo>
                    <a:cubicBezTo>
                      <a:pt x="113" y="32"/>
                      <a:pt x="106" y="31"/>
                      <a:pt x="100" y="33"/>
                    </a:cubicBezTo>
                    <a:cubicBezTo>
                      <a:pt x="94" y="35"/>
                      <a:pt x="89" y="38"/>
                      <a:pt x="85" y="43"/>
                    </a:cubicBezTo>
                    <a:cubicBezTo>
                      <a:pt x="80" y="47"/>
                      <a:pt x="77" y="52"/>
                      <a:pt x="74" y="58"/>
                    </a:cubicBezTo>
                    <a:cubicBezTo>
                      <a:pt x="72" y="63"/>
                      <a:pt x="69" y="68"/>
                      <a:pt x="68" y="72"/>
                    </a:cubicBezTo>
                    <a:lnTo>
                      <a:pt x="40" y="146"/>
                    </a:lnTo>
                    <a:cubicBezTo>
                      <a:pt x="39" y="148"/>
                      <a:pt x="38" y="152"/>
                      <a:pt x="36" y="155"/>
                    </a:cubicBezTo>
                    <a:cubicBezTo>
                      <a:pt x="35" y="159"/>
                      <a:pt x="34" y="163"/>
                      <a:pt x="34" y="167"/>
                    </a:cubicBezTo>
                    <a:cubicBezTo>
                      <a:pt x="33" y="171"/>
                      <a:pt x="32" y="175"/>
                      <a:pt x="32" y="179"/>
                    </a:cubicBezTo>
                    <a:cubicBezTo>
                      <a:pt x="33" y="183"/>
                      <a:pt x="33" y="187"/>
                      <a:pt x="35" y="191"/>
                    </a:cubicBezTo>
                    <a:cubicBezTo>
                      <a:pt x="36" y="195"/>
                      <a:pt x="39" y="198"/>
                      <a:pt x="42" y="201"/>
                    </a:cubicBezTo>
                    <a:cubicBezTo>
                      <a:pt x="45" y="205"/>
                      <a:pt x="49" y="207"/>
                      <a:pt x="55" y="209"/>
                    </a:cubicBezTo>
                    <a:cubicBezTo>
                      <a:pt x="60" y="211"/>
                      <a:pt x="65" y="212"/>
                      <a:pt x="70" y="212"/>
                    </a:cubicBezTo>
                    <a:cubicBezTo>
                      <a:pt x="74" y="212"/>
                      <a:pt x="79" y="211"/>
                      <a:pt x="82" y="209"/>
                    </a:cubicBezTo>
                    <a:cubicBezTo>
                      <a:pt x="86" y="207"/>
                      <a:pt x="89" y="205"/>
                      <a:pt x="92" y="202"/>
                    </a:cubicBezTo>
                    <a:cubicBezTo>
                      <a:pt x="95" y="199"/>
                      <a:pt x="97" y="195"/>
                      <a:pt x="99" y="192"/>
                    </a:cubicBezTo>
                    <a:cubicBezTo>
                      <a:pt x="101" y="188"/>
                      <a:pt x="103" y="185"/>
                      <a:pt x="105" y="181"/>
                    </a:cubicBezTo>
                    <a:cubicBezTo>
                      <a:pt x="106" y="178"/>
                      <a:pt x="108" y="175"/>
                      <a:pt x="109" y="172"/>
                    </a:cubicBezTo>
                    <a:close/>
                    <a:moveTo>
                      <a:pt x="9" y="134"/>
                    </a:moveTo>
                    <a:lnTo>
                      <a:pt x="9" y="134"/>
                    </a:lnTo>
                    <a:lnTo>
                      <a:pt x="37" y="61"/>
                    </a:lnTo>
                    <a:cubicBezTo>
                      <a:pt x="38" y="56"/>
                      <a:pt x="41" y="51"/>
                      <a:pt x="43" y="46"/>
                    </a:cubicBezTo>
                    <a:cubicBezTo>
                      <a:pt x="46" y="40"/>
                      <a:pt x="49" y="35"/>
                      <a:pt x="53" y="30"/>
                    </a:cubicBezTo>
                    <a:cubicBezTo>
                      <a:pt x="57" y="24"/>
                      <a:pt x="62" y="19"/>
                      <a:pt x="67" y="15"/>
                    </a:cubicBezTo>
                    <a:cubicBezTo>
                      <a:pt x="72" y="10"/>
                      <a:pt x="78" y="7"/>
                      <a:pt x="84" y="4"/>
                    </a:cubicBezTo>
                    <a:cubicBezTo>
                      <a:pt x="91" y="2"/>
                      <a:pt x="98" y="0"/>
                      <a:pt x="106" y="0"/>
                    </a:cubicBezTo>
                    <a:cubicBezTo>
                      <a:pt x="114" y="0"/>
                      <a:pt x="123" y="2"/>
                      <a:pt x="133" y="6"/>
                    </a:cubicBezTo>
                    <a:cubicBezTo>
                      <a:pt x="143" y="10"/>
                      <a:pt x="151" y="14"/>
                      <a:pt x="157" y="19"/>
                    </a:cubicBezTo>
                    <a:cubicBezTo>
                      <a:pt x="162" y="25"/>
                      <a:pt x="167" y="31"/>
                      <a:pt x="170" y="37"/>
                    </a:cubicBezTo>
                    <a:cubicBezTo>
                      <a:pt x="173" y="43"/>
                      <a:pt x="175" y="50"/>
                      <a:pt x="176" y="57"/>
                    </a:cubicBezTo>
                    <a:cubicBezTo>
                      <a:pt x="177" y="64"/>
                      <a:pt x="177" y="70"/>
                      <a:pt x="176" y="77"/>
                    </a:cubicBezTo>
                    <a:cubicBezTo>
                      <a:pt x="175" y="83"/>
                      <a:pt x="174" y="89"/>
                      <a:pt x="173" y="95"/>
                    </a:cubicBezTo>
                    <a:cubicBezTo>
                      <a:pt x="171" y="101"/>
                      <a:pt x="169" y="106"/>
                      <a:pt x="168" y="111"/>
                    </a:cubicBezTo>
                    <a:lnTo>
                      <a:pt x="140" y="184"/>
                    </a:lnTo>
                    <a:cubicBezTo>
                      <a:pt x="138" y="188"/>
                      <a:pt x="136" y="193"/>
                      <a:pt x="133" y="198"/>
                    </a:cubicBezTo>
                    <a:cubicBezTo>
                      <a:pt x="131" y="204"/>
                      <a:pt x="127" y="209"/>
                      <a:pt x="123" y="215"/>
                    </a:cubicBezTo>
                    <a:cubicBezTo>
                      <a:pt x="120" y="220"/>
                      <a:pt x="115" y="225"/>
                      <a:pt x="110" y="229"/>
                    </a:cubicBezTo>
                    <a:cubicBezTo>
                      <a:pt x="105" y="234"/>
                      <a:pt x="99" y="238"/>
                      <a:pt x="92" y="240"/>
                    </a:cubicBezTo>
                    <a:cubicBezTo>
                      <a:pt x="86" y="243"/>
                      <a:pt x="79" y="244"/>
                      <a:pt x="71" y="244"/>
                    </a:cubicBezTo>
                    <a:cubicBezTo>
                      <a:pt x="63" y="244"/>
                      <a:pt x="54" y="242"/>
                      <a:pt x="44" y="239"/>
                    </a:cubicBezTo>
                    <a:cubicBezTo>
                      <a:pt x="34" y="235"/>
                      <a:pt x="26" y="230"/>
                      <a:pt x="20" y="225"/>
                    </a:cubicBezTo>
                    <a:cubicBezTo>
                      <a:pt x="14" y="220"/>
                      <a:pt x="10" y="214"/>
                      <a:pt x="7" y="207"/>
                    </a:cubicBezTo>
                    <a:cubicBezTo>
                      <a:pt x="3" y="201"/>
                      <a:pt x="1" y="195"/>
                      <a:pt x="1" y="188"/>
                    </a:cubicBezTo>
                    <a:cubicBezTo>
                      <a:pt x="0" y="181"/>
                      <a:pt x="0" y="174"/>
                      <a:pt x="0" y="168"/>
                    </a:cubicBezTo>
                    <a:cubicBezTo>
                      <a:pt x="1" y="161"/>
                      <a:pt x="2" y="155"/>
                      <a:pt x="4" y="149"/>
                    </a:cubicBezTo>
                    <a:cubicBezTo>
                      <a:pt x="5" y="143"/>
                      <a:pt x="7" y="138"/>
                      <a:pt x="9" y="134"/>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42" name="Freeform 175">
                <a:extLst>
                  <a:ext uri="{FF2B5EF4-FFF2-40B4-BE49-F238E27FC236}">
                    <a16:creationId xmlns:a16="http://schemas.microsoft.com/office/drawing/2014/main" id="{2ADB5834-035F-4CA4-BD87-199438B5DB71}"/>
                  </a:ext>
                </a:extLst>
              </p:cNvPr>
              <p:cNvSpPr>
                <a:spLocks/>
              </p:cNvSpPr>
              <p:nvPr/>
            </p:nvSpPr>
            <p:spPr bwMode="auto">
              <a:xfrm>
                <a:off x="6610" y="984"/>
                <a:ext cx="25" cy="65"/>
              </a:xfrm>
              <a:custGeom>
                <a:avLst/>
                <a:gdLst>
                  <a:gd name="T0" fmla="*/ 32 w 94"/>
                  <a:gd name="T1" fmla="*/ 246 h 246"/>
                  <a:gd name="T2" fmla="*/ 32 w 94"/>
                  <a:gd name="T3" fmla="*/ 246 h 246"/>
                  <a:gd name="T4" fmla="*/ 0 w 94"/>
                  <a:gd name="T5" fmla="*/ 237 h 246"/>
                  <a:gd name="T6" fmla="*/ 53 w 94"/>
                  <a:gd name="T7" fmla="*/ 34 h 246"/>
                  <a:gd name="T8" fmla="*/ 12 w 94"/>
                  <a:gd name="T9" fmla="*/ 47 h 246"/>
                  <a:gd name="T10" fmla="*/ 20 w 94"/>
                  <a:gd name="T11" fmla="*/ 15 h 246"/>
                  <a:gd name="T12" fmla="*/ 62 w 94"/>
                  <a:gd name="T13" fmla="*/ 0 h 246"/>
                  <a:gd name="T14" fmla="*/ 94 w 94"/>
                  <a:gd name="T15" fmla="*/ 8 h 246"/>
                  <a:gd name="T16" fmla="*/ 32 w 94"/>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6">
                    <a:moveTo>
                      <a:pt x="32" y="246"/>
                    </a:moveTo>
                    <a:lnTo>
                      <a:pt x="32" y="246"/>
                    </a:lnTo>
                    <a:lnTo>
                      <a:pt x="0" y="237"/>
                    </a:lnTo>
                    <a:lnTo>
                      <a:pt x="53" y="34"/>
                    </a:lnTo>
                    <a:lnTo>
                      <a:pt x="12" y="47"/>
                    </a:lnTo>
                    <a:lnTo>
                      <a:pt x="20" y="15"/>
                    </a:lnTo>
                    <a:lnTo>
                      <a:pt x="62" y="0"/>
                    </a:lnTo>
                    <a:lnTo>
                      <a:pt x="94" y="8"/>
                    </a:lnTo>
                    <a:lnTo>
                      <a:pt x="32" y="246"/>
                    </a:ln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43" name="Freeform 176">
                <a:extLst>
                  <a:ext uri="{FF2B5EF4-FFF2-40B4-BE49-F238E27FC236}">
                    <a16:creationId xmlns:a16="http://schemas.microsoft.com/office/drawing/2014/main" id="{B59F4C56-061D-4BC0-A758-8B968CF0AAFF}"/>
                  </a:ext>
                </a:extLst>
              </p:cNvPr>
              <p:cNvSpPr>
                <a:spLocks/>
              </p:cNvSpPr>
              <p:nvPr/>
            </p:nvSpPr>
            <p:spPr bwMode="auto">
              <a:xfrm>
                <a:off x="6350" y="1032"/>
                <a:ext cx="51" cy="55"/>
              </a:xfrm>
              <a:custGeom>
                <a:avLst/>
                <a:gdLst>
                  <a:gd name="T0" fmla="*/ 196 w 196"/>
                  <a:gd name="T1" fmla="*/ 187 h 208"/>
                  <a:gd name="T2" fmla="*/ 196 w 196"/>
                  <a:gd name="T3" fmla="*/ 187 h 208"/>
                  <a:gd name="T4" fmla="*/ 171 w 196"/>
                  <a:gd name="T5" fmla="*/ 208 h 208"/>
                  <a:gd name="T6" fmla="*/ 34 w 196"/>
                  <a:gd name="T7" fmla="*/ 48 h 208"/>
                  <a:gd name="T8" fmla="*/ 21 w 196"/>
                  <a:gd name="T9" fmla="*/ 90 h 208"/>
                  <a:gd name="T10" fmla="*/ 0 w 196"/>
                  <a:gd name="T11" fmla="*/ 65 h 208"/>
                  <a:gd name="T12" fmla="*/ 11 w 196"/>
                  <a:gd name="T13" fmla="*/ 22 h 208"/>
                  <a:gd name="T14" fmla="*/ 36 w 196"/>
                  <a:gd name="T15" fmla="*/ 0 h 208"/>
                  <a:gd name="T16" fmla="*/ 196 w 196"/>
                  <a:gd name="T17" fmla="*/ 18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208">
                    <a:moveTo>
                      <a:pt x="196" y="187"/>
                    </a:moveTo>
                    <a:lnTo>
                      <a:pt x="196" y="187"/>
                    </a:lnTo>
                    <a:lnTo>
                      <a:pt x="171" y="208"/>
                    </a:lnTo>
                    <a:lnTo>
                      <a:pt x="34" y="48"/>
                    </a:lnTo>
                    <a:lnTo>
                      <a:pt x="21" y="90"/>
                    </a:lnTo>
                    <a:lnTo>
                      <a:pt x="0" y="65"/>
                    </a:lnTo>
                    <a:lnTo>
                      <a:pt x="11" y="22"/>
                    </a:lnTo>
                    <a:lnTo>
                      <a:pt x="36" y="0"/>
                    </a:lnTo>
                    <a:lnTo>
                      <a:pt x="196" y="187"/>
                    </a:ln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44" name="Freeform 177">
                <a:extLst>
                  <a:ext uri="{FF2B5EF4-FFF2-40B4-BE49-F238E27FC236}">
                    <a16:creationId xmlns:a16="http://schemas.microsoft.com/office/drawing/2014/main" id="{61B4BE2C-3D9A-4CF1-A772-EE97B25DE7E5}"/>
                  </a:ext>
                </a:extLst>
              </p:cNvPr>
              <p:cNvSpPr>
                <a:spLocks/>
              </p:cNvSpPr>
              <p:nvPr/>
            </p:nvSpPr>
            <p:spPr bwMode="auto">
              <a:xfrm>
                <a:off x="6493" y="929"/>
                <a:ext cx="35" cy="65"/>
              </a:xfrm>
              <a:custGeom>
                <a:avLst/>
                <a:gdLst>
                  <a:gd name="T0" fmla="*/ 132 w 132"/>
                  <a:gd name="T1" fmla="*/ 234 h 244"/>
                  <a:gd name="T2" fmla="*/ 132 w 132"/>
                  <a:gd name="T3" fmla="*/ 234 h 244"/>
                  <a:gd name="T4" fmla="*/ 100 w 132"/>
                  <a:gd name="T5" fmla="*/ 244 h 244"/>
                  <a:gd name="T6" fmla="*/ 38 w 132"/>
                  <a:gd name="T7" fmla="*/ 43 h 244"/>
                  <a:gd name="T8" fmla="*/ 10 w 132"/>
                  <a:gd name="T9" fmla="*/ 76 h 244"/>
                  <a:gd name="T10" fmla="*/ 0 w 132"/>
                  <a:gd name="T11" fmla="*/ 44 h 244"/>
                  <a:gd name="T12" fmla="*/ 28 w 132"/>
                  <a:gd name="T13" fmla="*/ 9 h 244"/>
                  <a:gd name="T14" fmla="*/ 60 w 132"/>
                  <a:gd name="T15" fmla="*/ 0 h 244"/>
                  <a:gd name="T16" fmla="*/ 132 w 132"/>
                  <a:gd name="T17" fmla="*/ 2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44">
                    <a:moveTo>
                      <a:pt x="132" y="234"/>
                    </a:moveTo>
                    <a:lnTo>
                      <a:pt x="132" y="234"/>
                    </a:lnTo>
                    <a:lnTo>
                      <a:pt x="100" y="244"/>
                    </a:lnTo>
                    <a:lnTo>
                      <a:pt x="38" y="43"/>
                    </a:lnTo>
                    <a:lnTo>
                      <a:pt x="10" y="76"/>
                    </a:lnTo>
                    <a:lnTo>
                      <a:pt x="0" y="44"/>
                    </a:lnTo>
                    <a:lnTo>
                      <a:pt x="28" y="9"/>
                    </a:lnTo>
                    <a:lnTo>
                      <a:pt x="60" y="0"/>
                    </a:lnTo>
                    <a:lnTo>
                      <a:pt x="132" y="234"/>
                    </a:ln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45" name="Freeform 178">
                <a:extLst>
                  <a:ext uri="{FF2B5EF4-FFF2-40B4-BE49-F238E27FC236}">
                    <a16:creationId xmlns:a16="http://schemas.microsoft.com/office/drawing/2014/main" id="{C30CB02B-0453-4D55-97A0-B14E6D119AA3}"/>
                  </a:ext>
                </a:extLst>
              </p:cNvPr>
              <p:cNvSpPr>
                <a:spLocks/>
              </p:cNvSpPr>
              <p:nvPr/>
            </p:nvSpPr>
            <p:spPr bwMode="auto">
              <a:xfrm>
                <a:off x="6724" y="1037"/>
                <a:ext cx="30" cy="65"/>
              </a:xfrm>
              <a:custGeom>
                <a:avLst/>
                <a:gdLst>
                  <a:gd name="T0" fmla="*/ 113 w 113"/>
                  <a:gd name="T1" fmla="*/ 241 h 247"/>
                  <a:gd name="T2" fmla="*/ 113 w 113"/>
                  <a:gd name="T3" fmla="*/ 241 h 247"/>
                  <a:gd name="T4" fmla="*/ 81 w 113"/>
                  <a:gd name="T5" fmla="*/ 247 h 247"/>
                  <a:gd name="T6" fmla="*/ 38 w 113"/>
                  <a:gd name="T7" fmla="*/ 41 h 247"/>
                  <a:gd name="T8" fmla="*/ 7 w 113"/>
                  <a:gd name="T9" fmla="*/ 72 h 247"/>
                  <a:gd name="T10" fmla="*/ 0 w 113"/>
                  <a:gd name="T11" fmla="*/ 40 h 247"/>
                  <a:gd name="T12" fmla="*/ 31 w 113"/>
                  <a:gd name="T13" fmla="*/ 7 h 247"/>
                  <a:gd name="T14" fmla="*/ 63 w 113"/>
                  <a:gd name="T15" fmla="*/ 0 h 247"/>
                  <a:gd name="T16" fmla="*/ 113 w 113"/>
                  <a:gd name="T17" fmla="*/ 24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247">
                    <a:moveTo>
                      <a:pt x="113" y="241"/>
                    </a:moveTo>
                    <a:lnTo>
                      <a:pt x="113" y="241"/>
                    </a:lnTo>
                    <a:lnTo>
                      <a:pt x="81" y="247"/>
                    </a:lnTo>
                    <a:lnTo>
                      <a:pt x="38" y="41"/>
                    </a:lnTo>
                    <a:lnTo>
                      <a:pt x="7" y="72"/>
                    </a:lnTo>
                    <a:lnTo>
                      <a:pt x="0" y="40"/>
                    </a:lnTo>
                    <a:lnTo>
                      <a:pt x="31" y="7"/>
                    </a:lnTo>
                    <a:lnTo>
                      <a:pt x="63" y="0"/>
                    </a:lnTo>
                    <a:lnTo>
                      <a:pt x="113" y="241"/>
                    </a:ln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46" name="Freeform 179">
                <a:extLst>
                  <a:ext uri="{FF2B5EF4-FFF2-40B4-BE49-F238E27FC236}">
                    <a16:creationId xmlns:a16="http://schemas.microsoft.com/office/drawing/2014/main" id="{BDDEB939-1090-45E4-8346-97FF7DDDFE37}"/>
                  </a:ext>
                </a:extLst>
              </p:cNvPr>
              <p:cNvSpPr>
                <a:spLocks/>
              </p:cNvSpPr>
              <p:nvPr/>
            </p:nvSpPr>
            <p:spPr bwMode="auto">
              <a:xfrm>
                <a:off x="6626" y="1187"/>
                <a:ext cx="24" cy="26"/>
              </a:xfrm>
              <a:custGeom>
                <a:avLst/>
                <a:gdLst>
                  <a:gd name="T0" fmla="*/ 5 w 91"/>
                  <a:gd name="T1" fmla="*/ 84 h 98"/>
                  <a:gd name="T2" fmla="*/ 5 w 91"/>
                  <a:gd name="T3" fmla="*/ 84 h 98"/>
                  <a:gd name="T4" fmla="*/ 35 w 91"/>
                  <a:gd name="T5" fmla="*/ 96 h 98"/>
                  <a:gd name="T6" fmla="*/ 36 w 91"/>
                  <a:gd name="T7" fmla="*/ 98 h 98"/>
                  <a:gd name="T8" fmla="*/ 91 w 91"/>
                  <a:gd name="T9" fmla="*/ 19 h 98"/>
                  <a:gd name="T10" fmla="*/ 64 w 91"/>
                  <a:gd name="T11" fmla="*/ 0 h 98"/>
                  <a:gd name="T12" fmla="*/ 19 w 91"/>
                  <a:gd name="T13" fmla="*/ 0 h 98"/>
                  <a:gd name="T14" fmla="*/ 0 w 91"/>
                  <a:gd name="T15" fmla="*/ 27 h 98"/>
                  <a:gd name="T16" fmla="*/ 44 w 91"/>
                  <a:gd name="T17" fmla="*/ 29 h 98"/>
                  <a:gd name="T18" fmla="*/ 5 w 91"/>
                  <a:gd name="T19"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8">
                    <a:moveTo>
                      <a:pt x="5" y="84"/>
                    </a:moveTo>
                    <a:lnTo>
                      <a:pt x="5" y="84"/>
                    </a:lnTo>
                    <a:cubicBezTo>
                      <a:pt x="15" y="87"/>
                      <a:pt x="26" y="90"/>
                      <a:pt x="35" y="96"/>
                    </a:cubicBezTo>
                    <a:cubicBezTo>
                      <a:pt x="35" y="97"/>
                      <a:pt x="36" y="97"/>
                      <a:pt x="36" y="98"/>
                    </a:cubicBezTo>
                    <a:lnTo>
                      <a:pt x="91" y="19"/>
                    </a:lnTo>
                    <a:lnTo>
                      <a:pt x="64" y="0"/>
                    </a:lnTo>
                    <a:lnTo>
                      <a:pt x="19" y="0"/>
                    </a:lnTo>
                    <a:lnTo>
                      <a:pt x="0" y="27"/>
                    </a:lnTo>
                    <a:lnTo>
                      <a:pt x="44" y="29"/>
                    </a:lnTo>
                    <a:lnTo>
                      <a:pt x="5" y="84"/>
                    </a:ln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47" name="Freeform 180">
                <a:extLst>
                  <a:ext uri="{FF2B5EF4-FFF2-40B4-BE49-F238E27FC236}">
                    <a16:creationId xmlns:a16="http://schemas.microsoft.com/office/drawing/2014/main" id="{7054698B-77A1-4C76-8C6E-F20559C1E0A9}"/>
                  </a:ext>
                </a:extLst>
              </p:cNvPr>
              <p:cNvSpPr>
                <a:spLocks/>
              </p:cNvSpPr>
              <p:nvPr/>
            </p:nvSpPr>
            <p:spPr bwMode="auto">
              <a:xfrm>
                <a:off x="6420" y="1165"/>
                <a:ext cx="21" cy="45"/>
              </a:xfrm>
              <a:custGeom>
                <a:avLst/>
                <a:gdLst>
                  <a:gd name="T0" fmla="*/ 49 w 82"/>
                  <a:gd name="T1" fmla="*/ 169 h 170"/>
                  <a:gd name="T2" fmla="*/ 49 w 82"/>
                  <a:gd name="T3" fmla="*/ 169 h 170"/>
                  <a:gd name="T4" fmla="*/ 72 w 82"/>
                  <a:gd name="T5" fmla="*/ 169 h 170"/>
                  <a:gd name="T6" fmla="*/ 82 w 82"/>
                  <a:gd name="T7" fmla="*/ 170 h 170"/>
                  <a:gd name="T8" fmla="*/ 68 w 82"/>
                  <a:gd name="T9" fmla="*/ 0 h 170"/>
                  <a:gd name="T10" fmla="*/ 35 w 82"/>
                  <a:gd name="T11" fmla="*/ 2 h 170"/>
                  <a:gd name="T12" fmla="*/ 0 w 82"/>
                  <a:gd name="T13" fmla="*/ 31 h 170"/>
                  <a:gd name="T14" fmla="*/ 3 w 82"/>
                  <a:gd name="T15" fmla="*/ 64 h 170"/>
                  <a:gd name="T16" fmla="*/ 38 w 82"/>
                  <a:gd name="T17" fmla="*/ 37 h 170"/>
                  <a:gd name="T18" fmla="*/ 49 w 82"/>
                  <a:gd name="T19"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70">
                    <a:moveTo>
                      <a:pt x="49" y="169"/>
                    </a:moveTo>
                    <a:lnTo>
                      <a:pt x="49" y="169"/>
                    </a:lnTo>
                    <a:cubicBezTo>
                      <a:pt x="56" y="168"/>
                      <a:pt x="63" y="167"/>
                      <a:pt x="72" y="169"/>
                    </a:cubicBezTo>
                    <a:cubicBezTo>
                      <a:pt x="75" y="169"/>
                      <a:pt x="79" y="170"/>
                      <a:pt x="82" y="170"/>
                    </a:cubicBezTo>
                    <a:lnTo>
                      <a:pt x="68" y="0"/>
                    </a:lnTo>
                    <a:lnTo>
                      <a:pt x="35" y="2"/>
                    </a:lnTo>
                    <a:lnTo>
                      <a:pt x="0" y="31"/>
                    </a:lnTo>
                    <a:lnTo>
                      <a:pt x="3" y="64"/>
                    </a:lnTo>
                    <a:lnTo>
                      <a:pt x="38" y="37"/>
                    </a:lnTo>
                    <a:lnTo>
                      <a:pt x="49" y="169"/>
                    </a:ln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48" name="Freeform 181">
                <a:extLst>
                  <a:ext uri="{FF2B5EF4-FFF2-40B4-BE49-F238E27FC236}">
                    <a16:creationId xmlns:a16="http://schemas.microsoft.com/office/drawing/2014/main" id="{C231ACDB-2333-489E-859F-0D9C071C5248}"/>
                  </a:ext>
                </a:extLst>
              </p:cNvPr>
              <p:cNvSpPr>
                <a:spLocks/>
              </p:cNvSpPr>
              <p:nvPr/>
            </p:nvSpPr>
            <p:spPr bwMode="auto">
              <a:xfrm>
                <a:off x="6521" y="1186"/>
                <a:ext cx="40" cy="29"/>
              </a:xfrm>
              <a:custGeom>
                <a:avLst/>
                <a:gdLst>
                  <a:gd name="T0" fmla="*/ 6 w 151"/>
                  <a:gd name="T1" fmla="*/ 107 h 110"/>
                  <a:gd name="T2" fmla="*/ 6 w 151"/>
                  <a:gd name="T3" fmla="*/ 107 h 110"/>
                  <a:gd name="T4" fmla="*/ 7 w 151"/>
                  <a:gd name="T5" fmla="*/ 110 h 110"/>
                  <a:gd name="T6" fmla="*/ 17 w 151"/>
                  <a:gd name="T7" fmla="*/ 109 h 110"/>
                  <a:gd name="T8" fmla="*/ 41 w 151"/>
                  <a:gd name="T9" fmla="*/ 108 h 110"/>
                  <a:gd name="T10" fmla="*/ 38 w 151"/>
                  <a:gd name="T11" fmla="*/ 97 h 110"/>
                  <a:gd name="T12" fmla="*/ 34 w 151"/>
                  <a:gd name="T13" fmla="*/ 81 h 110"/>
                  <a:gd name="T14" fmla="*/ 33 w 151"/>
                  <a:gd name="T15" fmla="*/ 63 h 110"/>
                  <a:gd name="T16" fmla="*/ 39 w 151"/>
                  <a:gd name="T17" fmla="*/ 46 h 110"/>
                  <a:gd name="T18" fmla="*/ 57 w 151"/>
                  <a:gd name="T19" fmla="*/ 34 h 110"/>
                  <a:gd name="T20" fmla="*/ 73 w 151"/>
                  <a:gd name="T21" fmla="*/ 33 h 110"/>
                  <a:gd name="T22" fmla="*/ 85 w 151"/>
                  <a:gd name="T23" fmla="*/ 36 h 110"/>
                  <a:gd name="T24" fmla="*/ 94 w 151"/>
                  <a:gd name="T25" fmla="*/ 45 h 110"/>
                  <a:gd name="T26" fmla="*/ 101 w 151"/>
                  <a:gd name="T27" fmla="*/ 55 h 110"/>
                  <a:gd name="T28" fmla="*/ 105 w 151"/>
                  <a:gd name="T29" fmla="*/ 66 h 110"/>
                  <a:gd name="T30" fmla="*/ 109 w 151"/>
                  <a:gd name="T31" fmla="*/ 76 h 110"/>
                  <a:gd name="T32" fmla="*/ 117 w 151"/>
                  <a:gd name="T33" fmla="*/ 103 h 110"/>
                  <a:gd name="T34" fmla="*/ 151 w 151"/>
                  <a:gd name="T35" fmla="*/ 102 h 110"/>
                  <a:gd name="T36" fmla="*/ 140 w 151"/>
                  <a:gd name="T37" fmla="*/ 66 h 110"/>
                  <a:gd name="T38" fmla="*/ 135 w 151"/>
                  <a:gd name="T39" fmla="*/ 51 h 110"/>
                  <a:gd name="T40" fmla="*/ 126 w 151"/>
                  <a:gd name="T41" fmla="*/ 34 h 110"/>
                  <a:gd name="T42" fmla="*/ 114 w 151"/>
                  <a:gd name="T43" fmla="*/ 18 h 110"/>
                  <a:gd name="T44" fmla="*/ 97 w 151"/>
                  <a:gd name="T45" fmla="*/ 6 h 110"/>
                  <a:gd name="T46" fmla="*/ 75 w 151"/>
                  <a:gd name="T47" fmla="*/ 1 h 110"/>
                  <a:gd name="T48" fmla="*/ 49 w 151"/>
                  <a:gd name="T49" fmla="*/ 4 h 110"/>
                  <a:gd name="T50" fmla="*/ 24 w 151"/>
                  <a:gd name="T51" fmla="*/ 16 h 110"/>
                  <a:gd name="T52" fmla="*/ 9 w 151"/>
                  <a:gd name="T53" fmla="*/ 33 h 110"/>
                  <a:gd name="T54" fmla="*/ 2 w 151"/>
                  <a:gd name="T55" fmla="*/ 52 h 110"/>
                  <a:gd name="T56" fmla="*/ 0 w 151"/>
                  <a:gd name="T57" fmla="*/ 72 h 110"/>
                  <a:gd name="T58" fmla="*/ 2 w 151"/>
                  <a:gd name="T59" fmla="*/ 91 h 110"/>
                  <a:gd name="T60" fmla="*/ 6 w 151"/>
                  <a:gd name="T61"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1" h="110">
                    <a:moveTo>
                      <a:pt x="6" y="107"/>
                    </a:moveTo>
                    <a:lnTo>
                      <a:pt x="6" y="107"/>
                    </a:lnTo>
                    <a:lnTo>
                      <a:pt x="7" y="110"/>
                    </a:lnTo>
                    <a:cubicBezTo>
                      <a:pt x="10" y="109"/>
                      <a:pt x="14" y="109"/>
                      <a:pt x="17" y="109"/>
                    </a:cubicBezTo>
                    <a:cubicBezTo>
                      <a:pt x="25" y="109"/>
                      <a:pt x="33" y="109"/>
                      <a:pt x="41" y="108"/>
                    </a:cubicBezTo>
                    <a:lnTo>
                      <a:pt x="38" y="97"/>
                    </a:lnTo>
                    <a:cubicBezTo>
                      <a:pt x="37" y="93"/>
                      <a:pt x="35" y="87"/>
                      <a:pt x="34" y="81"/>
                    </a:cubicBezTo>
                    <a:cubicBezTo>
                      <a:pt x="33" y="75"/>
                      <a:pt x="32" y="69"/>
                      <a:pt x="33" y="63"/>
                    </a:cubicBezTo>
                    <a:cubicBezTo>
                      <a:pt x="34" y="57"/>
                      <a:pt x="36" y="51"/>
                      <a:pt x="39" y="46"/>
                    </a:cubicBezTo>
                    <a:cubicBezTo>
                      <a:pt x="43" y="41"/>
                      <a:pt x="49" y="37"/>
                      <a:pt x="57" y="34"/>
                    </a:cubicBezTo>
                    <a:cubicBezTo>
                      <a:pt x="63" y="33"/>
                      <a:pt x="68" y="32"/>
                      <a:pt x="73" y="33"/>
                    </a:cubicBezTo>
                    <a:cubicBezTo>
                      <a:pt x="77" y="33"/>
                      <a:pt x="81" y="34"/>
                      <a:pt x="85" y="36"/>
                    </a:cubicBezTo>
                    <a:cubicBezTo>
                      <a:pt x="88" y="39"/>
                      <a:pt x="91" y="41"/>
                      <a:pt x="94" y="45"/>
                    </a:cubicBezTo>
                    <a:cubicBezTo>
                      <a:pt x="96" y="48"/>
                      <a:pt x="99" y="51"/>
                      <a:pt x="101" y="55"/>
                    </a:cubicBezTo>
                    <a:cubicBezTo>
                      <a:pt x="102" y="59"/>
                      <a:pt x="104" y="62"/>
                      <a:pt x="105" y="66"/>
                    </a:cubicBezTo>
                    <a:cubicBezTo>
                      <a:pt x="107" y="69"/>
                      <a:pt x="108" y="73"/>
                      <a:pt x="109" y="76"/>
                    </a:cubicBezTo>
                    <a:lnTo>
                      <a:pt x="117" y="103"/>
                    </a:lnTo>
                    <a:cubicBezTo>
                      <a:pt x="129" y="103"/>
                      <a:pt x="140" y="102"/>
                      <a:pt x="151" y="102"/>
                    </a:cubicBezTo>
                    <a:lnTo>
                      <a:pt x="140" y="66"/>
                    </a:lnTo>
                    <a:cubicBezTo>
                      <a:pt x="139" y="61"/>
                      <a:pt x="137" y="56"/>
                      <a:pt x="135" y="51"/>
                    </a:cubicBezTo>
                    <a:cubicBezTo>
                      <a:pt x="132" y="45"/>
                      <a:pt x="130" y="39"/>
                      <a:pt x="126" y="34"/>
                    </a:cubicBezTo>
                    <a:cubicBezTo>
                      <a:pt x="123" y="28"/>
                      <a:pt x="119" y="23"/>
                      <a:pt x="114" y="18"/>
                    </a:cubicBezTo>
                    <a:cubicBezTo>
                      <a:pt x="109" y="13"/>
                      <a:pt x="103" y="9"/>
                      <a:pt x="97" y="6"/>
                    </a:cubicBezTo>
                    <a:cubicBezTo>
                      <a:pt x="91" y="3"/>
                      <a:pt x="83" y="1"/>
                      <a:pt x="75" y="1"/>
                    </a:cubicBezTo>
                    <a:cubicBezTo>
                      <a:pt x="67" y="0"/>
                      <a:pt x="59" y="1"/>
                      <a:pt x="49" y="4"/>
                    </a:cubicBezTo>
                    <a:cubicBezTo>
                      <a:pt x="39" y="7"/>
                      <a:pt x="30" y="11"/>
                      <a:pt x="24" y="16"/>
                    </a:cubicBezTo>
                    <a:cubicBezTo>
                      <a:pt x="18" y="21"/>
                      <a:pt x="13" y="27"/>
                      <a:pt x="9" y="33"/>
                    </a:cubicBezTo>
                    <a:cubicBezTo>
                      <a:pt x="5" y="39"/>
                      <a:pt x="3" y="45"/>
                      <a:pt x="2" y="52"/>
                    </a:cubicBezTo>
                    <a:cubicBezTo>
                      <a:pt x="1" y="59"/>
                      <a:pt x="0" y="66"/>
                      <a:pt x="0" y="72"/>
                    </a:cubicBezTo>
                    <a:cubicBezTo>
                      <a:pt x="0" y="79"/>
                      <a:pt x="1" y="85"/>
                      <a:pt x="2" y="91"/>
                    </a:cubicBezTo>
                    <a:cubicBezTo>
                      <a:pt x="4" y="97"/>
                      <a:pt x="5" y="102"/>
                      <a:pt x="6" y="10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49" name="Freeform 182">
                <a:extLst>
                  <a:ext uri="{FF2B5EF4-FFF2-40B4-BE49-F238E27FC236}">
                    <a16:creationId xmlns:a16="http://schemas.microsoft.com/office/drawing/2014/main" id="{23B6275B-7296-40A6-9E2E-657A2A5EF9C3}"/>
                  </a:ext>
                </a:extLst>
              </p:cNvPr>
              <p:cNvSpPr>
                <a:spLocks noEditPoints="1"/>
              </p:cNvSpPr>
              <p:nvPr/>
            </p:nvSpPr>
            <p:spPr bwMode="auto">
              <a:xfrm>
                <a:off x="6544" y="1069"/>
                <a:ext cx="37" cy="66"/>
              </a:xfrm>
              <a:custGeom>
                <a:avLst/>
                <a:gdLst>
                  <a:gd name="T0" fmla="*/ 110 w 143"/>
                  <a:gd name="T1" fmla="*/ 162 h 250"/>
                  <a:gd name="T2" fmla="*/ 110 w 143"/>
                  <a:gd name="T3" fmla="*/ 162 h 250"/>
                  <a:gd name="T4" fmla="*/ 107 w 143"/>
                  <a:gd name="T5" fmla="*/ 84 h 250"/>
                  <a:gd name="T6" fmla="*/ 106 w 143"/>
                  <a:gd name="T7" fmla="*/ 74 h 250"/>
                  <a:gd name="T8" fmla="*/ 104 w 143"/>
                  <a:gd name="T9" fmla="*/ 62 h 250"/>
                  <a:gd name="T10" fmla="*/ 101 w 143"/>
                  <a:gd name="T11" fmla="*/ 51 h 250"/>
                  <a:gd name="T12" fmla="*/ 94 w 143"/>
                  <a:gd name="T13" fmla="*/ 40 h 250"/>
                  <a:gd name="T14" fmla="*/ 83 w 143"/>
                  <a:gd name="T15" fmla="*/ 34 h 250"/>
                  <a:gd name="T16" fmla="*/ 68 w 143"/>
                  <a:gd name="T17" fmla="*/ 31 h 250"/>
                  <a:gd name="T18" fmla="*/ 47 w 143"/>
                  <a:gd name="T19" fmla="*/ 38 h 250"/>
                  <a:gd name="T20" fmla="*/ 37 w 143"/>
                  <a:gd name="T21" fmla="*/ 53 h 250"/>
                  <a:gd name="T22" fmla="*/ 33 w 143"/>
                  <a:gd name="T23" fmla="*/ 71 h 250"/>
                  <a:gd name="T24" fmla="*/ 33 w 143"/>
                  <a:gd name="T25" fmla="*/ 87 h 250"/>
                  <a:gd name="T26" fmla="*/ 36 w 143"/>
                  <a:gd name="T27" fmla="*/ 165 h 250"/>
                  <a:gd name="T28" fmla="*/ 36 w 143"/>
                  <a:gd name="T29" fmla="*/ 175 h 250"/>
                  <a:gd name="T30" fmla="*/ 38 w 143"/>
                  <a:gd name="T31" fmla="*/ 187 h 250"/>
                  <a:gd name="T32" fmla="*/ 42 w 143"/>
                  <a:gd name="T33" fmla="*/ 199 h 250"/>
                  <a:gd name="T34" fmla="*/ 49 w 143"/>
                  <a:gd name="T35" fmla="*/ 209 h 250"/>
                  <a:gd name="T36" fmla="*/ 60 w 143"/>
                  <a:gd name="T37" fmla="*/ 216 h 250"/>
                  <a:gd name="T38" fmla="*/ 75 w 143"/>
                  <a:gd name="T39" fmla="*/ 218 h 250"/>
                  <a:gd name="T40" fmla="*/ 90 w 143"/>
                  <a:gd name="T41" fmla="*/ 215 h 250"/>
                  <a:gd name="T42" fmla="*/ 100 w 143"/>
                  <a:gd name="T43" fmla="*/ 207 h 250"/>
                  <a:gd name="T44" fmla="*/ 106 w 143"/>
                  <a:gd name="T45" fmla="*/ 197 h 250"/>
                  <a:gd name="T46" fmla="*/ 109 w 143"/>
                  <a:gd name="T47" fmla="*/ 185 h 250"/>
                  <a:gd name="T48" fmla="*/ 110 w 143"/>
                  <a:gd name="T49" fmla="*/ 173 h 250"/>
                  <a:gd name="T50" fmla="*/ 110 w 143"/>
                  <a:gd name="T51" fmla="*/ 162 h 250"/>
                  <a:gd name="T52" fmla="*/ 3 w 143"/>
                  <a:gd name="T53" fmla="*/ 166 h 250"/>
                  <a:gd name="T54" fmla="*/ 3 w 143"/>
                  <a:gd name="T55" fmla="*/ 166 h 250"/>
                  <a:gd name="T56" fmla="*/ 0 w 143"/>
                  <a:gd name="T57" fmla="*/ 88 h 250"/>
                  <a:gd name="T58" fmla="*/ 0 w 143"/>
                  <a:gd name="T59" fmla="*/ 72 h 250"/>
                  <a:gd name="T60" fmla="*/ 3 w 143"/>
                  <a:gd name="T61" fmla="*/ 53 h 250"/>
                  <a:gd name="T62" fmla="*/ 10 w 143"/>
                  <a:gd name="T63" fmla="*/ 34 h 250"/>
                  <a:gd name="T64" fmla="*/ 22 w 143"/>
                  <a:gd name="T65" fmla="*/ 18 h 250"/>
                  <a:gd name="T66" fmla="*/ 40 w 143"/>
                  <a:gd name="T67" fmla="*/ 5 h 250"/>
                  <a:gd name="T68" fmla="*/ 67 w 143"/>
                  <a:gd name="T69" fmla="*/ 0 h 250"/>
                  <a:gd name="T70" fmla="*/ 94 w 143"/>
                  <a:gd name="T71" fmla="*/ 4 h 250"/>
                  <a:gd name="T72" fmla="*/ 113 w 143"/>
                  <a:gd name="T73" fmla="*/ 14 h 250"/>
                  <a:gd name="T74" fmla="*/ 127 w 143"/>
                  <a:gd name="T75" fmla="*/ 30 h 250"/>
                  <a:gd name="T76" fmla="*/ 134 w 143"/>
                  <a:gd name="T77" fmla="*/ 49 h 250"/>
                  <a:gd name="T78" fmla="*/ 139 w 143"/>
                  <a:gd name="T79" fmla="*/ 67 h 250"/>
                  <a:gd name="T80" fmla="*/ 140 w 143"/>
                  <a:gd name="T81" fmla="*/ 83 h 250"/>
                  <a:gd name="T82" fmla="*/ 143 w 143"/>
                  <a:gd name="T83" fmla="*/ 161 h 250"/>
                  <a:gd name="T84" fmla="*/ 143 w 143"/>
                  <a:gd name="T85" fmla="*/ 177 h 250"/>
                  <a:gd name="T86" fmla="*/ 140 w 143"/>
                  <a:gd name="T87" fmla="*/ 196 h 250"/>
                  <a:gd name="T88" fmla="*/ 133 w 143"/>
                  <a:gd name="T89" fmla="*/ 215 h 250"/>
                  <a:gd name="T90" fmla="*/ 121 w 143"/>
                  <a:gd name="T91" fmla="*/ 232 h 250"/>
                  <a:gd name="T92" fmla="*/ 103 w 143"/>
                  <a:gd name="T93" fmla="*/ 244 h 250"/>
                  <a:gd name="T94" fmla="*/ 76 w 143"/>
                  <a:gd name="T95" fmla="*/ 249 h 250"/>
                  <a:gd name="T96" fmla="*/ 49 w 143"/>
                  <a:gd name="T97" fmla="*/ 246 h 250"/>
                  <a:gd name="T98" fmla="*/ 29 w 143"/>
                  <a:gd name="T99" fmla="*/ 235 h 250"/>
                  <a:gd name="T100" fmla="*/ 16 w 143"/>
                  <a:gd name="T101" fmla="*/ 219 h 250"/>
                  <a:gd name="T102" fmla="*/ 8 w 143"/>
                  <a:gd name="T103" fmla="*/ 201 h 250"/>
                  <a:gd name="T104" fmla="*/ 4 w 143"/>
                  <a:gd name="T105" fmla="*/ 182 h 250"/>
                  <a:gd name="T106" fmla="*/ 3 w 143"/>
                  <a:gd name="T107" fmla="*/ 1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250">
                    <a:moveTo>
                      <a:pt x="110" y="162"/>
                    </a:moveTo>
                    <a:lnTo>
                      <a:pt x="110" y="162"/>
                    </a:lnTo>
                    <a:lnTo>
                      <a:pt x="107" y="84"/>
                    </a:lnTo>
                    <a:cubicBezTo>
                      <a:pt x="107" y="81"/>
                      <a:pt x="106" y="78"/>
                      <a:pt x="106" y="74"/>
                    </a:cubicBezTo>
                    <a:cubicBezTo>
                      <a:pt x="106" y="70"/>
                      <a:pt x="105" y="66"/>
                      <a:pt x="104" y="62"/>
                    </a:cubicBezTo>
                    <a:cubicBezTo>
                      <a:pt x="103" y="58"/>
                      <a:pt x="102" y="54"/>
                      <a:pt x="101" y="51"/>
                    </a:cubicBezTo>
                    <a:cubicBezTo>
                      <a:pt x="99" y="47"/>
                      <a:pt x="97" y="43"/>
                      <a:pt x="94" y="40"/>
                    </a:cubicBezTo>
                    <a:cubicBezTo>
                      <a:pt x="91" y="38"/>
                      <a:pt x="87" y="35"/>
                      <a:pt x="83" y="34"/>
                    </a:cubicBezTo>
                    <a:cubicBezTo>
                      <a:pt x="79" y="32"/>
                      <a:pt x="74" y="31"/>
                      <a:pt x="68" y="31"/>
                    </a:cubicBezTo>
                    <a:cubicBezTo>
                      <a:pt x="59" y="32"/>
                      <a:pt x="52" y="34"/>
                      <a:pt x="47" y="38"/>
                    </a:cubicBezTo>
                    <a:cubicBezTo>
                      <a:pt x="43" y="42"/>
                      <a:pt x="39" y="47"/>
                      <a:pt x="37" y="53"/>
                    </a:cubicBezTo>
                    <a:cubicBezTo>
                      <a:pt x="35" y="59"/>
                      <a:pt x="33" y="65"/>
                      <a:pt x="33" y="71"/>
                    </a:cubicBezTo>
                    <a:cubicBezTo>
                      <a:pt x="33" y="77"/>
                      <a:pt x="33" y="82"/>
                      <a:pt x="33" y="87"/>
                    </a:cubicBezTo>
                    <a:lnTo>
                      <a:pt x="36" y="165"/>
                    </a:lnTo>
                    <a:cubicBezTo>
                      <a:pt x="36" y="168"/>
                      <a:pt x="36" y="172"/>
                      <a:pt x="36" y="175"/>
                    </a:cubicBezTo>
                    <a:cubicBezTo>
                      <a:pt x="37" y="179"/>
                      <a:pt x="37" y="183"/>
                      <a:pt x="38" y="187"/>
                    </a:cubicBezTo>
                    <a:cubicBezTo>
                      <a:pt x="39" y="191"/>
                      <a:pt x="41" y="195"/>
                      <a:pt x="42" y="199"/>
                    </a:cubicBezTo>
                    <a:cubicBezTo>
                      <a:pt x="44" y="203"/>
                      <a:pt x="46" y="206"/>
                      <a:pt x="49" y="209"/>
                    </a:cubicBezTo>
                    <a:cubicBezTo>
                      <a:pt x="52" y="212"/>
                      <a:pt x="55" y="214"/>
                      <a:pt x="60" y="216"/>
                    </a:cubicBezTo>
                    <a:cubicBezTo>
                      <a:pt x="64" y="218"/>
                      <a:pt x="69" y="218"/>
                      <a:pt x="75" y="218"/>
                    </a:cubicBezTo>
                    <a:cubicBezTo>
                      <a:pt x="81" y="218"/>
                      <a:pt x="86" y="217"/>
                      <a:pt x="90" y="215"/>
                    </a:cubicBezTo>
                    <a:cubicBezTo>
                      <a:pt x="94" y="213"/>
                      <a:pt x="97" y="210"/>
                      <a:pt x="100" y="207"/>
                    </a:cubicBezTo>
                    <a:cubicBezTo>
                      <a:pt x="102" y="204"/>
                      <a:pt x="104" y="200"/>
                      <a:pt x="106" y="197"/>
                    </a:cubicBezTo>
                    <a:cubicBezTo>
                      <a:pt x="107" y="193"/>
                      <a:pt x="108" y="189"/>
                      <a:pt x="109" y="185"/>
                    </a:cubicBezTo>
                    <a:cubicBezTo>
                      <a:pt x="109" y="181"/>
                      <a:pt x="110" y="177"/>
                      <a:pt x="110" y="173"/>
                    </a:cubicBezTo>
                    <a:cubicBezTo>
                      <a:pt x="110" y="169"/>
                      <a:pt x="110" y="165"/>
                      <a:pt x="110" y="162"/>
                    </a:cubicBezTo>
                    <a:close/>
                    <a:moveTo>
                      <a:pt x="3" y="166"/>
                    </a:moveTo>
                    <a:lnTo>
                      <a:pt x="3" y="166"/>
                    </a:lnTo>
                    <a:lnTo>
                      <a:pt x="0" y="88"/>
                    </a:lnTo>
                    <a:cubicBezTo>
                      <a:pt x="0" y="84"/>
                      <a:pt x="0" y="78"/>
                      <a:pt x="0" y="72"/>
                    </a:cubicBezTo>
                    <a:cubicBezTo>
                      <a:pt x="0" y="66"/>
                      <a:pt x="1" y="60"/>
                      <a:pt x="3" y="53"/>
                    </a:cubicBezTo>
                    <a:cubicBezTo>
                      <a:pt x="4" y="47"/>
                      <a:pt x="7" y="41"/>
                      <a:pt x="10" y="34"/>
                    </a:cubicBezTo>
                    <a:cubicBezTo>
                      <a:pt x="13" y="28"/>
                      <a:pt x="17" y="23"/>
                      <a:pt x="22" y="18"/>
                    </a:cubicBezTo>
                    <a:cubicBezTo>
                      <a:pt x="27" y="13"/>
                      <a:pt x="33" y="9"/>
                      <a:pt x="40" y="5"/>
                    </a:cubicBezTo>
                    <a:cubicBezTo>
                      <a:pt x="48" y="2"/>
                      <a:pt x="57" y="1"/>
                      <a:pt x="67" y="0"/>
                    </a:cubicBezTo>
                    <a:cubicBezTo>
                      <a:pt x="77" y="0"/>
                      <a:pt x="86" y="1"/>
                      <a:pt x="94" y="4"/>
                    </a:cubicBezTo>
                    <a:cubicBezTo>
                      <a:pt x="102" y="6"/>
                      <a:pt x="108" y="10"/>
                      <a:pt x="113" y="14"/>
                    </a:cubicBezTo>
                    <a:cubicBezTo>
                      <a:pt x="119" y="19"/>
                      <a:pt x="123" y="24"/>
                      <a:pt x="127" y="30"/>
                    </a:cubicBezTo>
                    <a:cubicBezTo>
                      <a:pt x="130" y="36"/>
                      <a:pt x="133" y="42"/>
                      <a:pt x="134" y="49"/>
                    </a:cubicBezTo>
                    <a:cubicBezTo>
                      <a:pt x="136" y="55"/>
                      <a:pt x="138" y="61"/>
                      <a:pt x="139" y="67"/>
                    </a:cubicBezTo>
                    <a:cubicBezTo>
                      <a:pt x="139" y="73"/>
                      <a:pt x="140" y="78"/>
                      <a:pt x="140" y="83"/>
                    </a:cubicBezTo>
                    <a:lnTo>
                      <a:pt x="143" y="161"/>
                    </a:lnTo>
                    <a:cubicBezTo>
                      <a:pt x="143" y="166"/>
                      <a:pt x="143" y="171"/>
                      <a:pt x="143" y="177"/>
                    </a:cubicBezTo>
                    <a:cubicBezTo>
                      <a:pt x="142" y="183"/>
                      <a:pt x="141" y="190"/>
                      <a:pt x="140" y="196"/>
                    </a:cubicBezTo>
                    <a:cubicBezTo>
                      <a:pt x="138" y="202"/>
                      <a:pt x="136" y="209"/>
                      <a:pt x="133" y="215"/>
                    </a:cubicBezTo>
                    <a:cubicBezTo>
                      <a:pt x="130" y="221"/>
                      <a:pt x="126" y="227"/>
                      <a:pt x="121" y="232"/>
                    </a:cubicBezTo>
                    <a:cubicBezTo>
                      <a:pt x="116" y="237"/>
                      <a:pt x="110" y="241"/>
                      <a:pt x="103" y="244"/>
                    </a:cubicBezTo>
                    <a:cubicBezTo>
                      <a:pt x="95" y="247"/>
                      <a:pt x="86" y="249"/>
                      <a:pt x="76" y="249"/>
                    </a:cubicBezTo>
                    <a:cubicBezTo>
                      <a:pt x="66" y="250"/>
                      <a:pt x="57" y="249"/>
                      <a:pt x="49" y="246"/>
                    </a:cubicBezTo>
                    <a:cubicBezTo>
                      <a:pt x="41" y="243"/>
                      <a:pt x="35" y="240"/>
                      <a:pt x="29" y="235"/>
                    </a:cubicBezTo>
                    <a:cubicBezTo>
                      <a:pt x="24" y="231"/>
                      <a:pt x="20" y="225"/>
                      <a:pt x="16" y="219"/>
                    </a:cubicBezTo>
                    <a:cubicBezTo>
                      <a:pt x="13" y="213"/>
                      <a:pt x="10" y="207"/>
                      <a:pt x="8" y="201"/>
                    </a:cubicBezTo>
                    <a:cubicBezTo>
                      <a:pt x="6" y="195"/>
                      <a:pt x="5" y="188"/>
                      <a:pt x="4" y="182"/>
                    </a:cubicBezTo>
                    <a:cubicBezTo>
                      <a:pt x="3" y="177"/>
                      <a:pt x="3" y="171"/>
                      <a:pt x="3" y="166"/>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sp>
            <p:nvSpPr>
              <p:cNvPr id="850" name="Freeform 183">
                <a:extLst>
                  <a:ext uri="{FF2B5EF4-FFF2-40B4-BE49-F238E27FC236}">
                    <a16:creationId xmlns:a16="http://schemas.microsoft.com/office/drawing/2014/main" id="{2E3B5967-E417-4899-9ABE-4F1ABA10DD55}"/>
                  </a:ext>
                </a:extLst>
              </p:cNvPr>
              <p:cNvSpPr>
                <a:spLocks noEditPoints="1"/>
              </p:cNvSpPr>
              <p:nvPr/>
            </p:nvSpPr>
            <p:spPr bwMode="auto">
              <a:xfrm>
                <a:off x="6567" y="882"/>
                <a:ext cx="38" cy="66"/>
              </a:xfrm>
              <a:custGeom>
                <a:avLst/>
                <a:gdLst>
                  <a:gd name="T0" fmla="*/ 110 w 143"/>
                  <a:gd name="T1" fmla="*/ 163 h 250"/>
                  <a:gd name="T2" fmla="*/ 110 w 143"/>
                  <a:gd name="T3" fmla="*/ 163 h 250"/>
                  <a:gd name="T4" fmla="*/ 107 w 143"/>
                  <a:gd name="T5" fmla="*/ 85 h 250"/>
                  <a:gd name="T6" fmla="*/ 106 w 143"/>
                  <a:gd name="T7" fmla="*/ 74 h 250"/>
                  <a:gd name="T8" fmla="*/ 105 w 143"/>
                  <a:gd name="T9" fmla="*/ 63 h 250"/>
                  <a:gd name="T10" fmla="*/ 101 w 143"/>
                  <a:gd name="T11" fmla="*/ 51 h 250"/>
                  <a:gd name="T12" fmla="*/ 94 w 143"/>
                  <a:gd name="T13" fmla="*/ 41 h 250"/>
                  <a:gd name="T14" fmla="*/ 83 w 143"/>
                  <a:gd name="T15" fmla="*/ 34 h 250"/>
                  <a:gd name="T16" fmla="*/ 68 w 143"/>
                  <a:gd name="T17" fmla="*/ 32 h 250"/>
                  <a:gd name="T18" fmla="*/ 48 w 143"/>
                  <a:gd name="T19" fmla="*/ 38 h 250"/>
                  <a:gd name="T20" fmla="*/ 37 w 143"/>
                  <a:gd name="T21" fmla="*/ 53 h 250"/>
                  <a:gd name="T22" fmla="*/ 34 w 143"/>
                  <a:gd name="T23" fmla="*/ 71 h 250"/>
                  <a:gd name="T24" fmla="*/ 33 w 143"/>
                  <a:gd name="T25" fmla="*/ 87 h 250"/>
                  <a:gd name="T26" fmla="*/ 36 w 143"/>
                  <a:gd name="T27" fmla="*/ 165 h 250"/>
                  <a:gd name="T28" fmla="*/ 37 w 143"/>
                  <a:gd name="T29" fmla="*/ 176 h 250"/>
                  <a:gd name="T30" fmla="*/ 39 w 143"/>
                  <a:gd name="T31" fmla="*/ 187 h 250"/>
                  <a:gd name="T32" fmla="*/ 42 w 143"/>
                  <a:gd name="T33" fmla="*/ 199 h 250"/>
                  <a:gd name="T34" fmla="*/ 49 w 143"/>
                  <a:gd name="T35" fmla="*/ 209 h 250"/>
                  <a:gd name="T36" fmla="*/ 60 w 143"/>
                  <a:gd name="T37" fmla="*/ 216 h 250"/>
                  <a:gd name="T38" fmla="*/ 75 w 143"/>
                  <a:gd name="T39" fmla="*/ 218 h 250"/>
                  <a:gd name="T40" fmla="*/ 90 w 143"/>
                  <a:gd name="T41" fmla="*/ 215 h 250"/>
                  <a:gd name="T42" fmla="*/ 100 w 143"/>
                  <a:gd name="T43" fmla="*/ 207 h 250"/>
                  <a:gd name="T44" fmla="*/ 106 w 143"/>
                  <a:gd name="T45" fmla="*/ 197 h 250"/>
                  <a:gd name="T46" fmla="*/ 109 w 143"/>
                  <a:gd name="T47" fmla="*/ 185 h 250"/>
                  <a:gd name="T48" fmla="*/ 110 w 143"/>
                  <a:gd name="T49" fmla="*/ 173 h 250"/>
                  <a:gd name="T50" fmla="*/ 110 w 143"/>
                  <a:gd name="T51" fmla="*/ 163 h 250"/>
                  <a:gd name="T52" fmla="*/ 3 w 143"/>
                  <a:gd name="T53" fmla="*/ 167 h 250"/>
                  <a:gd name="T54" fmla="*/ 3 w 143"/>
                  <a:gd name="T55" fmla="*/ 167 h 250"/>
                  <a:gd name="T56" fmla="*/ 0 w 143"/>
                  <a:gd name="T57" fmla="*/ 89 h 250"/>
                  <a:gd name="T58" fmla="*/ 0 w 143"/>
                  <a:gd name="T59" fmla="*/ 72 h 250"/>
                  <a:gd name="T60" fmla="*/ 3 w 143"/>
                  <a:gd name="T61" fmla="*/ 54 h 250"/>
                  <a:gd name="T62" fmla="*/ 10 w 143"/>
                  <a:gd name="T63" fmla="*/ 35 h 250"/>
                  <a:gd name="T64" fmla="*/ 22 w 143"/>
                  <a:gd name="T65" fmla="*/ 18 h 250"/>
                  <a:gd name="T66" fmla="*/ 41 w 143"/>
                  <a:gd name="T67" fmla="*/ 6 h 250"/>
                  <a:gd name="T68" fmla="*/ 67 w 143"/>
                  <a:gd name="T69" fmla="*/ 1 h 250"/>
                  <a:gd name="T70" fmla="*/ 94 w 143"/>
                  <a:gd name="T71" fmla="*/ 4 h 250"/>
                  <a:gd name="T72" fmla="*/ 114 w 143"/>
                  <a:gd name="T73" fmla="*/ 15 h 250"/>
                  <a:gd name="T74" fmla="*/ 127 w 143"/>
                  <a:gd name="T75" fmla="*/ 31 h 250"/>
                  <a:gd name="T76" fmla="*/ 135 w 143"/>
                  <a:gd name="T77" fmla="*/ 49 h 250"/>
                  <a:gd name="T78" fmla="*/ 139 w 143"/>
                  <a:gd name="T79" fmla="*/ 67 h 250"/>
                  <a:gd name="T80" fmla="*/ 140 w 143"/>
                  <a:gd name="T81" fmla="*/ 83 h 250"/>
                  <a:gd name="T82" fmla="*/ 143 w 143"/>
                  <a:gd name="T83" fmla="*/ 162 h 250"/>
                  <a:gd name="T84" fmla="*/ 143 w 143"/>
                  <a:gd name="T85" fmla="*/ 178 h 250"/>
                  <a:gd name="T86" fmla="*/ 140 w 143"/>
                  <a:gd name="T87" fmla="*/ 196 h 250"/>
                  <a:gd name="T88" fmla="*/ 134 w 143"/>
                  <a:gd name="T89" fmla="*/ 215 h 250"/>
                  <a:gd name="T90" fmla="*/ 122 w 143"/>
                  <a:gd name="T91" fmla="*/ 232 h 250"/>
                  <a:gd name="T92" fmla="*/ 103 w 143"/>
                  <a:gd name="T93" fmla="*/ 244 h 250"/>
                  <a:gd name="T94" fmla="*/ 76 w 143"/>
                  <a:gd name="T95" fmla="*/ 250 h 250"/>
                  <a:gd name="T96" fmla="*/ 49 w 143"/>
                  <a:gd name="T97" fmla="*/ 246 h 250"/>
                  <a:gd name="T98" fmla="*/ 30 w 143"/>
                  <a:gd name="T99" fmla="*/ 235 h 250"/>
                  <a:gd name="T100" fmla="*/ 17 w 143"/>
                  <a:gd name="T101" fmla="*/ 220 h 250"/>
                  <a:gd name="T102" fmla="*/ 9 w 143"/>
                  <a:gd name="T103" fmla="*/ 201 h 250"/>
                  <a:gd name="T104" fmla="*/ 4 w 143"/>
                  <a:gd name="T105" fmla="*/ 183 h 250"/>
                  <a:gd name="T106" fmla="*/ 3 w 143"/>
                  <a:gd name="T107" fmla="*/ 16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250">
                    <a:moveTo>
                      <a:pt x="110" y="163"/>
                    </a:moveTo>
                    <a:lnTo>
                      <a:pt x="110" y="163"/>
                    </a:lnTo>
                    <a:lnTo>
                      <a:pt x="107" y="85"/>
                    </a:lnTo>
                    <a:cubicBezTo>
                      <a:pt x="107" y="82"/>
                      <a:pt x="107" y="78"/>
                      <a:pt x="106" y="74"/>
                    </a:cubicBezTo>
                    <a:cubicBezTo>
                      <a:pt x="106" y="71"/>
                      <a:pt x="106" y="67"/>
                      <a:pt x="105" y="63"/>
                    </a:cubicBezTo>
                    <a:cubicBezTo>
                      <a:pt x="104" y="59"/>
                      <a:pt x="102" y="55"/>
                      <a:pt x="101" y="51"/>
                    </a:cubicBezTo>
                    <a:cubicBezTo>
                      <a:pt x="99" y="47"/>
                      <a:pt x="97" y="44"/>
                      <a:pt x="94" y="41"/>
                    </a:cubicBezTo>
                    <a:cubicBezTo>
                      <a:pt x="91" y="38"/>
                      <a:pt x="88" y="36"/>
                      <a:pt x="83" y="34"/>
                    </a:cubicBezTo>
                    <a:cubicBezTo>
                      <a:pt x="79" y="32"/>
                      <a:pt x="74" y="32"/>
                      <a:pt x="68" y="32"/>
                    </a:cubicBezTo>
                    <a:cubicBezTo>
                      <a:pt x="59" y="32"/>
                      <a:pt x="53" y="34"/>
                      <a:pt x="48" y="38"/>
                    </a:cubicBezTo>
                    <a:cubicBezTo>
                      <a:pt x="43" y="43"/>
                      <a:pt x="39" y="48"/>
                      <a:pt x="37" y="53"/>
                    </a:cubicBezTo>
                    <a:cubicBezTo>
                      <a:pt x="35" y="59"/>
                      <a:pt x="34" y="65"/>
                      <a:pt x="34" y="71"/>
                    </a:cubicBezTo>
                    <a:cubicBezTo>
                      <a:pt x="33" y="77"/>
                      <a:pt x="33" y="83"/>
                      <a:pt x="33" y="87"/>
                    </a:cubicBezTo>
                    <a:lnTo>
                      <a:pt x="36" y="165"/>
                    </a:lnTo>
                    <a:cubicBezTo>
                      <a:pt x="36" y="168"/>
                      <a:pt x="36" y="172"/>
                      <a:pt x="37" y="176"/>
                    </a:cubicBezTo>
                    <a:cubicBezTo>
                      <a:pt x="37" y="180"/>
                      <a:pt x="38" y="183"/>
                      <a:pt x="39" y="187"/>
                    </a:cubicBezTo>
                    <a:cubicBezTo>
                      <a:pt x="40" y="191"/>
                      <a:pt x="41" y="195"/>
                      <a:pt x="42" y="199"/>
                    </a:cubicBezTo>
                    <a:cubicBezTo>
                      <a:pt x="44" y="203"/>
                      <a:pt x="46" y="206"/>
                      <a:pt x="49" y="209"/>
                    </a:cubicBezTo>
                    <a:cubicBezTo>
                      <a:pt x="52" y="212"/>
                      <a:pt x="56" y="215"/>
                      <a:pt x="60" y="216"/>
                    </a:cubicBezTo>
                    <a:cubicBezTo>
                      <a:pt x="64" y="218"/>
                      <a:pt x="69" y="219"/>
                      <a:pt x="75" y="218"/>
                    </a:cubicBezTo>
                    <a:cubicBezTo>
                      <a:pt x="81" y="218"/>
                      <a:pt x="86" y="217"/>
                      <a:pt x="90" y="215"/>
                    </a:cubicBezTo>
                    <a:cubicBezTo>
                      <a:pt x="94" y="213"/>
                      <a:pt x="97" y="211"/>
                      <a:pt x="100" y="207"/>
                    </a:cubicBezTo>
                    <a:cubicBezTo>
                      <a:pt x="103" y="204"/>
                      <a:pt x="105" y="201"/>
                      <a:pt x="106" y="197"/>
                    </a:cubicBezTo>
                    <a:cubicBezTo>
                      <a:pt x="107" y="193"/>
                      <a:pt x="108" y="189"/>
                      <a:pt x="109" y="185"/>
                    </a:cubicBezTo>
                    <a:cubicBezTo>
                      <a:pt x="110" y="181"/>
                      <a:pt x="110" y="177"/>
                      <a:pt x="110" y="173"/>
                    </a:cubicBezTo>
                    <a:cubicBezTo>
                      <a:pt x="110" y="169"/>
                      <a:pt x="110" y="166"/>
                      <a:pt x="110" y="163"/>
                    </a:cubicBezTo>
                    <a:close/>
                    <a:moveTo>
                      <a:pt x="3" y="167"/>
                    </a:moveTo>
                    <a:lnTo>
                      <a:pt x="3" y="167"/>
                    </a:lnTo>
                    <a:lnTo>
                      <a:pt x="0" y="89"/>
                    </a:lnTo>
                    <a:cubicBezTo>
                      <a:pt x="0" y="84"/>
                      <a:pt x="0" y="79"/>
                      <a:pt x="0" y="72"/>
                    </a:cubicBezTo>
                    <a:cubicBezTo>
                      <a:pt x="1" y="66"/>
                      <a:pt x="2" y="60"/>
                      <a:pt x="3" y="54"/>
                    </a:cubicBezTo>
                    <a:cubicBezTo>
                      <a:pt x="5" y="47"/>
                      <a:pt x="7" y="41"/>
                      <a:pt x="10" y="35"/>
                    </a:cubicBezTo>
                    <a:cubicBezTo>
                      <a:pt x="13" y="29"/>
                      <a:pt x="17" y="23"/>
                      <a:pt x="22" y="18"/>
                    </a:cubicBezTo>
                    <a:cubicBezTo>
                      <a:pt x="27" y="13"/>
                      <a:pt x="33" y="9"/>
                      <a:pt x="41" y="6"/>
                    </a:cubicBezTo>
                    <a:cubicBezTo>
                      <a:pt x="48" y="3"/>
                      <a:pt x="57" y="1"/>
                      <a:pt x="67" y="1"/>
                    </a:cubicBezTo>
                    <a:cubicBezTo>
                      <a:pt x="78" y="0"/>
                      <a:pt x="87" y="1"/>
                      <a:pt x="94" y="4"/>
                    </a:cubicBezTo>
                    <a:cubicBezTo>
                      <a:pt x="102" y="7"/>
                      <a:pt x="108" y="10"/>
                      <a:pt x="114" y="15"/>
                    </a:cubicBezTo>
                    <a:cubicBezTo>
                      <a:pt x="119" y="19"/>
                      <a:pt x="124" y="25"/>
                      <a:pt x="127" y="31"/>
                    </a:cubicBezTo>
                    <a:cubicBezTo>
                      <a:pt x="130" y="36"/>
                      <a:pt x="133" y="43"/>
                      <a:pt x="135" y="49"/>
                    </a:cubicBezTo>
                    <a:cubicBezTo>
                      <a:pt x="137" y="55"/>
                      <a:pt x="138" y="61"/>
                      <a:pt x="139" y="67"/>
                    </a:cubicBezTo>
                    <a:cubicBezTo>
                      <a:pt x="140" y="73"/>
                      <a:pt x="140" y="79"/>
                      <a:pt x="140" y="83"/>
                    </a:cubicBezTo>
                    <a:lnTo>
                      <a:pt x="143" y="162"/>
                    </a:lnTo>
                    <a:cubicBezTo>
                      <a:pt x="143" y="166"/>
                      <a:pt x="143" y="172"/>
                      <a:pt x="143" y="178"/>
                    </a:cubicBezTo>
                    <a:cubicBezTo>
                      <a:pt x="143" y="184"/>
                      <a:pt x="142" y="190"/>
                      <a:pt x="140" y="196"/>
                    </a:cubicBezTo>
                    <a:cubicBezTo>
                      <a:pt x="139" y="203"/>
                      <a:pt x="136" y="209"/>
                      <a:pt x="134" y="215"/>
                    </a:cubicBezTo>
                    <a:cubicBezTo>
                      <a:pt x="131" y="221"/>
                      <a:pt x="127" y="227"/>
                      <a:pt x="122" y="232"/>
                    </a:cubicBezTo>
                    <a:cubicBezTo>
                      <a:pt x="117" y="237"/>
                      <a:pt x="110" y="241"/>
                      <a:pt x="103" y="244"/>
                    </a:cubicBezTo>
                    <a:cubicBezTo>
                      <a:pt x="96" y="247"/>
                      <a:pt x="87" y="249"/>
                      <a:pt x="76" y="250"/>
                    </a:cubicBezTo>
                    <a:cubicBezTo>
                      <a:pt x="66" y="250"/>
                      <a:pt x="57" y="249"/>
                      <a:pt x="49" y="246"/>
                    </a:cubicBezTo>
                    <a:cubicBezTo>
                      <a:pt x="42" y="244"/>
                      <a:pt x="35" y="240"/>
                      <a:pt x="30" y="235"/>
                    </a:cubicBezTo>
                    <a:cubicBezTo>
                      <a:pt x="24" y="231"/>
                      <a:pt x="20" y="226"/>
                      <a:pt x="17" y="220"/>
                    </a:cubicBezTo>
                    <a:cubicBezTo>
                      <a:pt x="13" y="214"/>
                      <a:pt x="11" y="208"/>
                      <a:pt x="9" y="201"/>
                    </a:cubicBezTo>
                    <a:cubicBezTo>
                      <a:pt x="7" y="195"/>
                      <a:pt x="5" y="189"/>
                      <a:pt x="4" y="183"/>
                    </a:cubicBezTo>
                    <a:cubicBezTo>
                      <a:pt x="4" y="177"/>
                      <a:pt x="3" y="171"/>
                      <a:pt x="3" y="167"/>
                    </a:cubicBezTo>
                    <a:close/>
                  </a:path>
                </a:pathLst>
              </a:custGeom>
              <a:grpFill/>
              <a:ln w="0">
                <a:noFill/>
                <a:prstDash val="solid"/>
                <a:round/>
                <a:headEnd/>
                <a:tailEnd/>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sp>
          <p:nvSpPr>
            <p:cNvPr id="835" name="TextBox 834">
              <a:extLst>
                <a:ext uri="{FF2B5EF4-FFF2-40B4-BE49-F238E27FC236}">
                  <a16:creationId xmlns:a16="http://schemas.microsoft.com/office/drawing/2014/main" id="{C1DE1610-3895-47C3-AD94-92DB8F086281}"/>
                </a:ext>
              </a:extLst>
            </p:cNvPr>
            <p:cNvSpPr txBox="1"/>
            <p:nvPr/>
          </p:nvSpPr>
          <p:spPr>
            <a:xfrm>
              <a:off x="4474513" y="1018137"/>
              <a:ext cx="787326" cy="277033"/>
            </a:xfrm>
            <a:prstGeom prst="rect">
              <a:avLst/>
            </a:prstGeom>
            <a:noFill/>
          </p:spPr>
          <p:txBody>
            <a:bodyPr wrap="square" lIns="0" tIns="0" rIns="0" bIns="0" rtlCol="0">
              <a:spAutoFit/>
            </a:bodyPr>
            <a:lstStyle/>
            <a:p>
              <a:pPr marL="0" marR="0" lvl="0" indent="0" algn="ctr" defTabSz="896214" rtl="0" eaLnBrk="1" fontAlgn="auto" latinLnBrk="0" hangingPunct="1">
                <a:lnSpc>
                  <a:spcPct val="90000"/>
                </a:lnSpc>
                <a:spcBef>
                  <a:spcPts val="0"/>
                </a:spcBef>
                <a:spcAft>
                  <a:spcPts val="588"/>
                </a:spcAft>
                <a:buClrTx/>
                <a:buSzTx/>
                <a:buFontTx/>
                <a:buNone/>
                <a:tabLst/>
                <a:defRPr/>
              </a:pPr>
              <a:r>
                <a:rPr kumimoji="0" lang="en-US" sz="1961" b="0" i="0" u="none" strike="noStrike" kern="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40</a:t>
              </a:r>
              <a:r>
                <a:rPr kumimoji="0" lang="en-US" sz="1371" b="0" i="0" u="none" strike="noStrike" kern="0" cap="none" spc="0" normalizeH="0" baseline="0" noProof="0">
                  <a:ln>
                    <a:noFill/>
                  </a:ln>
                  <a:solidFill>
                    <a:srgbClr val="0078D7"/>
                  </a:solidFill>
                  <a:effectLst/>
                  <a:uLnTx/>
                  <a:uFillTx/>
                  <a:latin typeface="Segoe UI"/>
                  <a:ea typeface="+mn-ea"/>
                  <a:cs typeface="+mn-cs"/>
                </a:rPr>
                <a:t>TB</a:t>
              </a:r>
              <a:endParaRPr kumimoji="0" lang="en-US" sz="1961" b="0" i="0" u="none" strike="noStrike" kern="0" cap="none" spc="0" normalizeH="0" baseline="0" noProof="0">
                <a:ln>
                  <a:noFill/>
                </a:ln>
                <a:solidFill>
                  <a:srgbClr val="0078D7"/>
                </a:solidFill>
                <a:effectLst/>
                <a:uLnTx/>
                <a:uFillTx/>
                <a:latin typeface="Segoe UI"/>
                <a:ea typeface="+mn-ea"/>
                <a:cs typeface="+mn-cs"/>
              </a:endParaRPr>
            </a:p>
          </p:txBody>
        </p:sp>
      </p:grpSp>
      <p:sp>
        <p:nvSpPr>
          <p:cNvPr id="851" name="TextBox 850">
            <a:extLst>
              <a:ext uri="{FF2B5EF4-FFF2-40B4-BE49-F238E27FC236}">
                <a16:creationId xmlns:a16="http://schemas.microsoft.com/office/drawing/2014/main" id="{AA59A5F9-176E-48E0-8B3C-A7C686619FF7}"/>
              </a:ext>
            </a:extLst>
          </p:cNvPr>
          <p:cNvSpPr txBox="1"/>
          <p:nvPr/>
        </p:nvSpPr>
        <p:spPr>
          <a:xfrm>
            <a:off x="6141007" y="5048452"/>
            <a:ext cx="752728" cy="424415"/>
          </a:xfrm>
          <a:prstGeom prst="rect">
            <a:avLst/>
          </a:prstGeom>
        </p:spPr>
        <p:txBody>
          <a:bodyPr wrap="none">
            <a:spAutoFit/>
          </a:bodyPr>
          <a:lstStyle>
            <a:defPPr>
              <a:defRPr lang="en-US"/>
            </a:defPPr>
            <a:lvl1pPr defTabSz="896215">
              <a:lnSpc>
                <a:spcPct val="90000"/>
              </a:lnSpc>
              <a:defRPr sz="1372" kern="100">
                <a:solidFill>
                  <a:srgbClr val="353535"/>
                </a:solidFill>
                <a:latin typeface="Segoe UI"/>
                <a:ea typeface="ＭＳ Ｐゴシック" charset="0"/>
              </a:defRPr>
            </a:lvl1pPr>
          </a:lstStyle>
          <a:p>
            <a:pPr marL="0" marR="0" lvl="0" indent="0" algn="l" defTabSz="878391" rtl="0" eaLnBrk="1" fontAlgn="auto" latinLnBrk="0" hangingPunct="1">
              <a:lnSpc>
                <a:spcPct val="90000"/>
              </a:lnSpc>
              <a:spcBef>
                <a:spcPts val="0"/>
              </a:spcBef>
              <a:spcAft>
                <a:spcPts val="0"/>
              </a:spcAft>
              <a:buClrTx/>
              <a:buSzTx/>
              <a:buFontTx/>
              <a:buNone/>
              <a:tabLst/>
              <a:defRPr/>
            </a:pPr>
            <a:r>
              <a:rPr kumimoji="0" lang="en-US" sz="1175" b="0" i="0" u="none" strike="noStrike" kern="100" cap="none" spc="0" normalizeH="0" baseline="0" noProof="0">
                <a:ln>
                  <a:noFill/>
                </a:ln>
                <a:solidFill>
                  <a:srgbClr val="353535"/>
                </a:solidFill>
                <a:effectLst/>
                <a:uLnTx/>
                <a:uFillTx/>
                <a:latin typeface="Segoe UI"/>
                <a:ea typeface="ＭＳ Ｐゴシック" charset="0"/>
                <a:cs typeface="+mn-cs"/>
              </a:rPr>
              <a:t>Effective</a:t>
            </a:r>
            <a:br>
              <a:rPr kumimoji="0" lang="en-US" sz="1175" b="0" i="0" u="none" strike="noStrike" kern="100" cap="none" spc="0" normalizeH="0" baseline="0" noProof="0">
                <a:ln>
                  <a:noFill/>
                </a:ln>
                <a:solidFill>
                  <a:srgbClr val="353535"/>
                </a:solidFill>
                <a:effectLst/>
                <a:uLnTx/>
                <a:uFillTx/>
                <a:latin typeface="Segoe UI"/>
                <a:ea typeface="ＭＳ Ｐゴシック" charset="0"/>
                <a:cs typeface="+mn-cs"/>
              </a:rPr>
            </a:br>
            <a:r>
              <a:rPr kumimoji="0" lang="en-US" sz="1175" b="0" i="0" u="none" strike="noStrike" kern="100" cap="none" spc="0" normalizeH="0" baseline="0" noProof="0">
                <a:ln>
                  <a:noFill/>
                </a:ln>
                <a:solidFill>
                  <a:srgbClr val="353535"/>
                </a:solidFill>
                <a:effectLst/>
                <a:uLnTx/>
                <a:uFillTx/>
                <a:latin typeface="Segoe UI"/>
                <a:ea typeface="ＭＳ Ｐゴシック" charset="0"/>
                <a:cs typeface="+mn-cs"/>
              </a:rPr>
              <a:t>policy</a:t>
            </a:r>
          </a:p>
        </p:txBody>
      </p:sp>
      <p:sp>
        <p:nvSpPr>
          <p:cNvPr id="852" name="Arc 851">
            <a:extLst>
              <a:ext uri="{FF2B5EF4-FFF2-40B4-BE49-F238E27FC236}">
                <a16:creationId xmlns:a16="http://schemas.microsoft.com/office/drawing/2014/main" id="{58B4F5E5-631E-4638-AD6D-7090CB61D786}"/>
              </a:ext>
            </a:extLst>
          </p:cNvPr>
          <p:cNvSpPr/>
          <p:nvPr/>
        </p:nvSpPr>
        <p:spPr>
          <a:xfrm>
            <a:off x="4852901" y="2832267"/>
            <a:ext cx="2083983" cy="2083983"/>
          </a:xfrm>
          <a:prstGeom prst="arc">
            <a:avLst>
              <a:gd name="adj1" fmla="val 9905982"/>
              <a:gd name="adj2" fmla="val 12734190"/>
            </a:avLst>
          </a:prstGeom>
          <a:noFill/>
          <a:ln w="9525" cap="flat" cmpd="sng" algn="ctr">
            <a:solidFill>
              <a:srgbClr val="0078D7"/>
            </a:solidFill>
            <a:prstDash val="solid"/>
            <a:headEnd type="triangle" w="med" len="med"/>
            <a:tailEnd type="triangle" w="med" len="med"/>
          </a:ln>
          <a:effectLst/>
        </p:spPr>
        <p:txBody>
          <a:bodyPr rtlCol="0" anchor="ctr"/>
          <a:lstStyle/>
          <a:p>
            <a:pPr marL="0" marR="0" lvl="0" indent="0" algn="ctr" defTabSz="896214"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353535"/>
              </a:solidFill>
              <a:effectLst/>
              <a:uLnTx/>
              <a:uFillTx/>
              <a:latin typeface="Segoe UI Semilight"/>
              <a:ea typeface="+mn-ea"/>
              <a:cs typeface="+mn-cs"/>
            </a:endParaRPr>
          </a:p>
        </p:txBody>
      </p:sp>
      <p:grpSp>
        <p:nvGrpSpPr>
          <p:cNvPr id="3" name="Group 2">
            <a:extLst>
              <a:ext uri="{FF2B5EF4-FFF2-40B4-BE49-F238E27FC236}">
                <a16:creationId xmlns:a16="http://schemas.microsoft.com/office/drawing/2014/main" id="{3A257D1C-1920-44DB-B338-4426155A50EA}"/>
              </a:ext>
            </a:extLst>
          </p:cNvPr>
          <p:cNvGrpSpPr/>
          <p:nvPr/>
        </p:nvGrpSpPr>
        <p:grpSpPr>
          <a:xfrm>
            <a:off x="10007940" y="1056333"/>
            <a:ext cx="1758253" cy="1387171"/>
            <a:chOff x="10008494" y="870996"/>
            <a:chExt cx="1758503" cy="1387368"/>
          </a:xfrm>
        </p:grpSpPr>
        <p:grpSp>
          <p:nvGrpSpPr>
            <p:cNvPr id="2" name="Group 1">
              <a:extLst>
                <a:ext uri="{FF2B5EF4-FFF2-40B4-BE49-F238E27FC236}">
                  <a16:creationId xmlns:a16="http://schemas.microsoft.com/office/drawing/2014/main" id="{AB616EE3-A31E-48F1-B6C0-0FB4E845D378}"/>
                </a:ext>
              </a:extLst>
            </p:cNvPr>
            <p:cNvGrpSpPr/>
            <p:nvPr/>
          </p:nvGrpSpPr>
          <p:grpSpPr>
            <a:xfrm>
              <a:off x="10008494" y="870996"/>
              <a:ext cx="1723127" cy="1060679"/>
              <a:chOff x="13283193" y="691690"/>
              <a:chExt cx="2014419" cy="1239985"/>
            </a:xfrm>
          </p:grpSpPr>
          <p:grpSp>
            <p:nvGrpSpPr>
              <p:cNvPr id="337" name="Group 336">
                <a:extLst>
                  <a:ext uri="{FF2B5EF4-FFF2-40B4-BE49-F238E27FC236}">
                    <a16:creationId xmlns:a16="http://schemas.microsoft.com/office/drawing/2014/main" id="{89847B9B-BC01-4016-A245-D5517D147FF5}"/>
                  </a:ext>
                </a:extLst>
              </p:cNvPr>
              <p:cNvGrpSpPr/>
              <p:nvPr/>
            </p:nvGrpSpPr>
            <p:grpSpPr>
              <a:xfrm>
                <a:off x="13283193" y="691690"/>
                <a:ext cx="2014419" cy="1239985"/>
                <a:chOff x="9682252" y="2345440"/>
                <a:chExt cx="2014419" cy="1239985"/>
              </a:xfrm>
            </p:grpSpPr>
            <p:grpSp>
              <p:nvGrpSpPr>
                <p:cNvPr id="338" name="Group 337">
                  <a:extLst>
                    <a:ext uri="{FF2B5EF4-FFF2-40B4-BE49-F238E27FC236}">
                      <a16:creationId xmlns:a16="http://schemas.microsoft.com/office/drawing/2014/main" id="{01BD44E0-144C-45A1-B673-BEA9747A9191}"/>
                    </a:ext>
                  </a:extLst>
                </p:cNvPr>
                <p:cNvGrpSpPr/>
                <p:nvPr/>
              </p:nvGrpSpPr>
              <p:grpSpPr>
                <a:xfrm>
                  <a:off x="10070785" y="2345440"/>
                  <a:ext cx="1625886" cy="1069106"/>
                  <a:chOff x="10846854" y="1787463"/>
                  <a:chExt cx="1625886" cy="1069106"/>
                </a:xfrm>
              </p:grpSpPr>
              <p:sp>
                <p:nvSpPr>
                  <p:cNvPr id="342" name="Freeform 38">
                    <a:extLst>
                      <a:ext uri="{FF2B5EF4-FFF2-40B4-BE49-F238E27FC236}">
                        <a16:creationId xmlns:a16="http://schemas.microsoft.com/office/drawing/2014/main" id="{440DBF75-9EDB-40A7-801C-BADB035D7D9C}"/>
                      </a:ext>
                    </a:extLst>
                  </p:cNvPr>
                  <p:cNvSpPr>
                    <a:spLocks/>
                  </p:cNvSpPr>
                  <p:nvPr/>
                </p:nvSpPr>
                <p:spPr bwMode="auto">
                  <a:xfrm>
                    <a:off x="10846854" y="1787463"/>
                    <a:ext cx="1625886" cy="1069106"/>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solidFill>
                      <a:schemeClr val="tx1">
                        <a:lumMod val="25000"/>
                        <a:lumOff val="75000"/>
                      </a:schemeClr>
                    </a:solidFill>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43" name="Freeform 131">
                    <a:extLst>
                      <a:ext uri="{FF2B5EF4-FFF2-40B4-BE49-F238E27FC236}">
                        <a16:creationId xmlns:a16="http://schemas.microsoft.com/office/drawing/2014/main" id="{A5F1A8B8-9BC4-4471-9BA4-ABE1D1B66F02}"/>
                      </a:ext>
                    </a:extLst>
                  </p:cNvPr>
                  <p:cNvSpPr>
                    <a:spLocks noChangeAspect="1"/>
                  </p:cNvSpPr>
                  <p:nvPr/>
                </p:nvSpPr>
                <p:spPr bwMode="black">
                  <a:xfrm>
                    <a:off x="11519100" y="1928416"/>
                    <a:ext cx="350595" cy="420508"/>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rgbClr val="DA3104"/>
                  </a:solidFill>
                  <a:ln>
                    <a:noFill/>
                  </a:ln>
                </p:spPr>
                <p:txBody>
                  <a:bodyPr vert="horz" wrap="square" lIns="91427" tIns="45713" rIns="91427" bIns="45713" numCol="1" anchor="t" anchorCtr="0" compatLnSpc="1">
                    <a:prstTxWarp prst="textNoShape">
                      <a:avLst/>
                    </a:prstTxWarp>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339" name="Group 338">
                  <a:extLst>
                    <a:ext uri="{FF2B5EF4-FFF2-40B4-BE49-F238E27FC236}">
                      <a16:creationId xmlns:a16="http://schemas.microsoft.com/office/drawing/2014/main" id="{20541EBE-7F27-486F-971C-43FD8BCC613E}"/>
                    </a:ext>
                  </a:extLst>
                </p:cNvPr>
                <p:cNvGrpSpPr/>
                <p:nvPr/>
              </p:nvGrpSpPr>
              <p:grpSpPr>
                <a:xfrm>
                  <a:off x="9682252" y="2749670"/>
                  <a:ext cx="1271007" cy="835755"/>
                  <a:chOff x="10909197" y="2287518"/>
                  <a:chExt cx="1271007" cy="835755"/>
                </a:xfrm>
              </p:grpSpPr>
              <p:sp>
                <p:nvSpPr>
                  <p:cNvPr id="340" name="Freeform 38">
                    <a:extLst>
                      <a:ext uri="{FF2B5EF4-FFF2-40B4-BE49-F238E27FC236}">
                        <a16:creationId xmlns:a16="http://schemas.microsoft.com/office/drawing/2014/main" id="{D030E96D-10CA-492D-9361-BA45F531D2E7}"/>
                      </a:ext>
                    </a:extLst>
                  </p:cNvPr>
                  <p:cNvSpPr>
                    <a:spLocks/>
                  </p:cNvSpPr>
                  <p:nvPr/>
                </p:nvSpPr>
                <p:spPr bwMode="auto">
                  <a:xfrm>
                    <a:off x="10909197" y="2287518"/>
                    <a:ext cx="1271007" cy="835755"/>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rgbClr val="FFFFFF"/>
                  </a:solidFill>
                  <a:ln>
                    <a:solidFill>
                      <a:schemeClr val="tx1">
                        <a:lumMod val="25000"/>
                        <a:lumOff val="75000"/>
                      </a:schemeClr>
                    </a:solidFill>
                  </a:ln>
                </p:spPr>
                <p:txBody>
                  <a:bodyPr vert="horz" wrap="square" lIns="91414" tIns="45706" rIns="91414" bIns="45706"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pic>
                <p:nvPicPr>
                  <p:cNvPr id="341" name="Picture 2" descr="https://azure.microsoft.com/svghandler/preview/?width=600&amp;amp;height=315">
                    <a:extLst>
                      <a:ext uri="{FF2B5EF4-FFF2-40B4-BE49-F238E27FC236}">
                        <a16:creationId xmlns:a16="http://schemas.microsoft.com/office/drawing/2014/main" id="{6358AE85-3607-44DC-92A5-2F6E79F733D7}"/>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1239760" y="2461065"/>
                    <a:ext cx="652458" cy="513267"/>
                  </a:xfrm>
                  <a:prstGeom prst="rect">
                    <a:avLst/>
                  </a:prstGeom>
                  <a:noFill/>
                  <a:ln>
                    <a:noFill/>
                  </a:ln>
                  <a:extLst>
                    <a:ext uri="{909E8E84-426E-40DD-AFC4-6F175D3DCCD1}">
                      <a14:hiddenFill xmlns:a14="http://schemas.microsoft.com/office/drawing/2010/main">
                        <a:solidFill>
                          <a:srgbClr val="FFFFFF"/>
                        </a:solidFill>
                      </a14:hiddenFill>
                    </a:ext>
                  </a:extLst>
                </p:spPr>
              </p:pic>
            </p:grpSp>
          </p:grpSp>
          <p:sp>
            <p:nvSpPr>
              <p:cNvPr id="344" name="Freeform 22">
                <a:extLst>
                  <a:ext uri="{FF2B5EF4-FFF2-40B4-BE49-F238E27FC236}">
                    <a16:creationId xmlns:a16="http://schemas.microsoft.com/office/drawing/2014/main" id="{465BAACB-1B42-4D3C-878A-DD27BC0EE902}"/>
                  </a:ext>
                </a:extLst>
              </p:cNvPr>
              <p:cNvSpPr>
                <a:spLocks noChangeAspect="1" noEditPoints="1"/>
              </p:cNvSpPr>
              <p:nvPr/>
            </p:nvSpPr>
            <p:spPr bwMode="black">
              <a:xfrm>
                <a:off x="14723553" y="1147365"/>
                <a:ext cx="310974" cy="194023"/>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chemeClr val="accent1"/>
              </a:solidFill>
              <a:ln>
                <a:noFill/>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000000"/>
                  </a:solidFill>
                  <a:effectLst/>
                  <a:uLnTx/>
                  <a:uFillTx/>
                  <a:latin typeface="Segoe UI"/>
                  <a:ea typeface="+mn-ea"/>
                  <a:cs typeface="+mn-cs"/>
                </a:endParaRPr>
              </a:p>
            </p:txBody>
          </p:sp>
          <p:pic>
            <p:nvPicPr>
              <p:cNvPr id="345" name="Picture 344">
                <a:extLst>
                  <a:ext uri="{FF2B5EF4-FFF2-40B4-BE49-F238E27FC236}">
                    <a16:creationId xmlns:a16="http://schemas.microsoft.com/office/drawing/2014/main" id="{9D49EA46-7279-4525-985C-BEDE9265BF3F}"/>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t="-2837" b="-3522"/>
              <a:stretch/>
            </p:blipFill>
            <p:spPr>
              <a:xfrm>
                <a:off x="14623158" y="1371082"/>
                <a:ext cx="254092" cy="254091"/>
              </a:xfrm>
              <a:prstGeom prst="rect">
                <a:avLst/>
              </a:prstGeom>
            </p:spPr>
          </p:pic>
          <p:pic>
            <p:nvPicPr>
              <p:cNvPr id="346" name="Picture 345">
                <a:extLst>
                  <a:ext uri="{FF2B5EF4-FFF2-40B4-BE49-F238E27FC236}">
                    <a16:creationId xmlns:a16="http://schemas.microsoft.com/office/drawing/2014/main" id="{1D20FA89-79DD-45AB-9013-2C59432FDCE4}"/>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4933808" y="1399169"/>
                <a:ext cx="221162" cy="215399"/>
              </a:xfrm>
              <a:prstGeom prst="rect">
                <a:avLst/>
              </a:prstGeom>
            </p:spPr>
          </p:pic>
        </p:grpSp>
        <p:sp>
          <p:nvSpPr>
            <p:cNvPr id="347" name="Rectangle 346">
              <a:extLst>
                <a:ext uri="{FF2B5EF4-FFF2-40B4-BE49-F238E27FC236}">
                  <a16:creationId xmlns:a16="http://schemas.microsoft.com/office/drawing/2014/main" id="{69425EAE-5139-4AD5-BCE3-C7E674781870}"/>
                </a:ext>
              </a:extLst>
            </p:cNvPr>
            <p:cNvSpPr/>
            <p:nvPr/>
          </p:nvSpPr>
          <p:spPr>
            <a:xfrm>
              <a:off x="10166797" y="1914872"/>
              <a:ext cx="1600200" cy="343492"/>
            </a:xfrm>
            <a:prstGeom prst="rect">
              <a:avLst/>
            </a:prstGeom>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a:ln w="3175">
                    <a:noFill/>
                  </a:ln>
                  <a:gradFill>
                    <a:gsLst>
                      <a:gs pos="1250">
                        <a:srgbClr val="1A1A1A"/>
                      </a:gs>
                      <a:gs pos="100000">
                        <a:srgbClr val="1A1A1A"/>
                      </a:gs>
                    </a:gsLst>
                    <a:lin ang="5400000" scaled="0"/>
                  </a:gradFill>
                  <a:effectLst/>
                  <a:uLnTx/>
                  <a:uFillTx/>
                  <a:latin typeface="Segoe UI"/>
                  <a:ea typeface="+mn-ea"/>
                  <a:cs typeface="Segoe UI" pitchFamily="34" charset="0"/>
                </a:rPr>
                <a:t>Microsoft Cloud</a:t>
              </a:r>
              <a:endParaRPr kumimoji="0" lang="en-US" sz="10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51" name="Title 3">
            <a:extLst>
              <a:ext uri="{FF2B5EF4-FFF2-40B4-BE49-F238E27FC236}">
                <a16:creationId xmlns:a16="http://schemas.microsoft.com/office/drawing/2014/main" id="{6E36EACF-3DC9-4346-980A-359CC2E79895}"/>
              </a:ext>
            </a:extLst>
          </p:cNvPr>
          <p:cNvSpPr txBox="1">
            <a:spLocks/>
          </p:cNvSpPr>
          <p:nvPr/>
        </p:nvSpPr>
        <p:spPr>
          <a:xfrm>
            <a:off x="576228" y="109918"/>
            <a:ext cx="11016957" cy="553920"/>
          </a:xfrm>
          <a:prstGeom prst="rect">
            <a:avLst/>
          </a:prstGeom>
        </p:spPr>
        <p:txBody>
          <a:bodyPr/>
          <a:lstStyle>
            <a:lvl1pPr algn="l" defTabSz="932742" rtl="0" eaLnBrk="1" latinLnBrk="0" hangingPunct="1">
              <a:lnSpc>
                <a:spcPct val="90000"/>
              </a:lnSpc>
              <a:spcBef>
                <a:spcPct val="0"/>
              </a:spcBef>
              <a:buNone/>
              <a:defRPr lang="en-US" sz="3200" b="0" kern="1200" cap="none" spc="-150" baseline="0" dirty="0" smtClean="0">
                <a:ln w="3175">
                  <a:noFill/>
                </a:ln>
                <a:solidFill>
                  <a:srgbClr val="000000"/>
                </a:soli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3137" b="0" i="0" u="none" strike="noStrike" kern="1200" cap="none" spc="-150" normalizeH="0" baseline="0" noProof="0">
                <a:ln w="3175">
                  <a:noFill/>
                </a:ln>
                <a:solidFill>
                  <a:srgbClr val="000000"/>
                </a:solidFill>
                <a:effectLst/>
                <a:uLnTx/>
                <a:uFillTx/>
                <a:latin typeface="Segoe UI Semibold"/>
                <a:ea typeface="+mn-ea"/>
                <a:cs typeface="Segoe UI" pitchFamily="34" charset="0"/>
              </a:rPr>
              <a:t>Azure AD conditional access (Zero Trust)</a:t>
            </a:r>
          </a:p>
        </p:txBody>
      </p:sp>
    </p:spTree>
    <p:extLst>
      <p:ext uri="{BB962C8B-B14F-4D97-AF65-F5344CB8AC3E}">
        <p14:creationId xmlns:p14="http://schemas.microsoft.com/office/powerpoint/2010/main" val="128900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37"/>
                                        </p:tgtEl>
                                        <p:attrNameLst>
                                          <p:attrName>style.visibility</p:attrName>
                                        </p:attrNameLst>
                                      </p:cBhvr>
                                      <p:to>
                                        <p:strVal val="visible"/>
                                      </p:to>
                                    </p:set>
                                    <p:anim calcmode="lin" valueType="num">
                                      <p:cBhvr additive="base">
                                        <p:cTn id="7" dur="500" fill="hold"/>
                                        <p:tgtEl>
                                          <p:spTgt spid="737"/>
                                        </p:tgtEl>
                                        <p:attrNameLst>
                                          <p:attrName>ppt_x</p:attrName>
                                        </p:attrNameLst>
                                      </p:cBhvr>
                                      <p:tavLst>
                                        <p:tav tm="0">
                                          <p:val>
                                            <p:strVal val="0-#ppt_w/2"/>
                                          </p:val>
                                        </p:tav>
                                        <p:tav tm="100000">
                                          <p:val>
                                            <p:strVal val="#ppt_x"/>
                                          </p:val>
                                        </p:tav>
                                      </p:tavLst>
                                    </p:anim>
                                    <p:anim calcmode="lin" valueType="num">
                                      <p:cBhvr additive="base">
                                        <p:cTn id="8" dur="500" fill="hold"/>
                                        <p:tgtEl>
                                          <p:spTgt spid="7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4"/>
                                        </p:tgtEl>
                                        <p:attrNameLst>
                                          <p:attrName>style.visibility</p:attrName>
                                        </p:attrNameLst>
                                      </p:cBhvr>
                                      <p:to>
                                        <p:strVal val="visible"/>
                                      </p:to>
                                    </p:set>
                                    <p:animEffect transition="in" filter="wipe(left)">
                                      <p:cBhvr>
                                        <p:cTn id="12" dur="500"/>
                                        <p:tgtEl>
                                          <p:spTgt spid="69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19"/>
                                        </p:tgtEl>
                                        <p:attrNameLst>
                                          <p:attrName>style.visibility</p:attrName>
                                        </p:attrNameLst>
                                      </p:cBhvr>
                                      <p:to>
                                        <p:strVal val="visible"/>
                                      </p:to>
                                    </p:set>
                                    <p:animEffect transition="in" filter="wipe(left)">
                                      <p:cBhvr>
                                        <p:cTn id="16" dur="500"/>
                                        <p:tgtEl>
                                          <p:spTgt spid="71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45"/>
                                        </p:tgtEl>
                                        <p:attrNameLst>
                                          <p:attrName>style.visibility</p:attrName>
                                        </p:attrNameLst>
                                      </p:cBhvr>
                                      <p:to>
                                        <p:strVal val="visible"/>
                                      </p:to>
                                    </p:set>
                                    <p:animEffect transition="in" filter="fade">
                                      <p:cBhvr>
                                        <p:cTn id="20" dur="500"/>
                                        <p:tgtEl>
                                          <p:spTgt spid="74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714"/>
                                        </p:tgtEl>
                                        <p:attrNameLst>
                                          <p:attrName>style.visibility</p:attrName>
                                        </p:attrNameLst>
                                      </p:cBhvr>
                                      <p:to>
                                        <p:strVal val="visible"/>
                                      </p:to>
                                    </p:set>
                                    <p:animEffect transition="in" filter="fade">
                                      <p:cBhvr>
                                        <p:cTn id="24" dur="250"/>
                                        <p:tgtEl>
                                          <p:spTgt spid="7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33"/>
                                        </p:tgtEl>
                                        <p:attrNameLst>
                                          <p:attrName>style.visibility</p:attrName>
                                        </p:attrNameLst>
                                      </p:cBhvr>
                                      <p:to>
                                        <p:strVal val="visible"/>
                                      </p:to>
                                    </p:set>
                                    <p:animEffect transition="in" filter="fade">
                                      <p:cBhvr>
                                        <p:cTn id="27" dur="250"/>
                                        <p:tgtEl>
                                          <p:spTgt spid="733"/>
                                        </p:tgtEl>
                                      </p:cBhvr>
                                    </p:animEffect>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369"/>
                                        </p:tgtEl>
                                        <p:attrNameLst>
                                          <p:attrName>style.visibility</p:attrName>
                                        </p:attrNameLst>
                                      </p:cBhvr>
                                      <p:to>
                                        <p:strVal val="visible"/>
                                      </p:to>
                                    </p:set>
                                    <p:animEffect transition="in" filter="wipe(right)">
                                      <p:cBhvr>
                                        <p:cTn id="31" dur="500"/>
                                        <p:tgtEl>
                                          <p:spTgt spid="369"/>
                                        </p:tgtEl>
                                      </p:cBhvr>
                                    </p:animEffect>
                                  </p:childTnLst>
                                </p:cTn>
                              </p:par>
                              <p:par>
                                <p:cTn id="32" presetID="10" presetClass="entr" presetSubtype="0" fill="hold" nodeType="withEffect">
                                  <p:stCondLst>
                                    <p:cond delay="0"/>
                                  </p:stCondLst>
                                  <p:childTnLst>
                                    <p:set>
                                      <p:cBhvr>
                                        <p:cTn id="33" dur="1" fill="hold">
                                          <p:stCondLst>
                                            <p:cond delay="0"/>
                                          </p:stCondLst>
                                        </p:cTn>
                                        <p:tgtEl>
                                          <p:spTgt spid="317"/>
                                        </p:tgtEl>
                                        <p:attrNameLst>
                                          <p:attrName>style.visibility</p:attrName>
                                        </p:attrNameLst>
                                      </p:cBhvr>
                                      <p:to>
                                        <p:strVal val="visible"/>
                                      </p:to>
                                    </p:set>
                                    <p:animEffect transition="in" filter="fade">
                                      <p:cBhvr>
                                        <p:cTn id="34" dur="500"/>
                                        <p:tgtEl>
                                          <p:spTgt spid="317"/>
                                        </p:tgtEl>
                                      </p:cBhvr>
                                    </p:animEffect>
                                  </p:childTnLst>
                                </p:cTn>
                              </p:par>
                              <p:par>
                                <p:cTn id="35" presetID="10" presetClass="entr" presetSubtype="0" fill="hold" nodeType="withEffect">
                                  <p:stCondLst>
                                    <p:cond delay="100"/>
                                  </p:stCondLst>
                                  <p:childTnLst>
                                    <p:set>
                                      <p:cBhvr>
                                        <p:cTn id="36" dur="1" fill="hold">
                                          <p:stCondLst>
                                            <p:cond delay="0"/>
                                          </p:stCondLst>
                                        </p:cTn>
                                        <p:tgtEl>
                                          <p:spTgt spid="705"/>
                                        </p:tgtEl>
                                        <p:attrNameLst>
                                          <p:attrName>style.visibility</p:attrName>
                                        </p:attrNameLst>
                                      </p:cBhvr>
                                      <p:to>
                                        <p:strVal val="visible"/>
                                      </p:to>
                                    </p:set>
                                    <p:animEffect transition="in" filter="fade">
                                      <p:cBhvr>
                                        <p:cTn id="37" dur="250"/>
                                        <p:tgtEl>
                                          <p:spTgt spid="705"/>
                                        </p:tgtEl>
                                      </p:cBhvr>
                                    </p:animEffect>
                                  </p:childTnLst>
                                </p:cTn>
                              </p:par>
                              <p:par>
                                <p:cTn id="38" presetID="10" presetClass="entr" presetSubtype="0" fill="hold" grpId="0" nodeType="withEffect">
                                  <p:stCondLst>
                                    <p:cond delay="100"/>
                                  </p:stCondLst>
                                  <p:childTnLst>
                                    <p:set>
                                      <p:cBhvr>
                                        <p:cTn id="39" dur="1" fill="hold">
                                          <p:stCondLst>
                                            <p:cond delay="0"/>
                                          </p:stCondLst>
                                        </p:cTn>
                                        <p:tgtEl>
                                          <p:spTgt spid="734"/>
                                        </p:tgtEl>
                                        <p:attrNameLst>
                                          <p:attrName>style.visibility</p:attrName>
                                        </p:attrNameLst>
                                      </p:cBhvr>
                                      <p:to>
                                        <p:strVal val="visible"/>
                                      </p:to>
                                    </p:set>
                                    <p:animEffect transition="in" filter="fade">
                                      <p:cBhvr>
                                        <p:cTn id="40" dur="250"/>
                                        <p:tgtEl>
                                          <p:spTgt spid="734"/>
                                        </p:tgtEl>
                                      </p:cBhvr>
                                    </p:animEffect>
                                  </p:childTnLst>
                                </p:cTn>
                              </p:par>
                            </p:childTnLst>
                          </p:cTn>
                        </p:par>
                        <p:par>
                          <p:cTn id="41" fill="hold">
                            <p:stCondLst>
                              <p:cond delay="2750"/>
                            </p:stCondLst>
                            <p:childTnLst>
                              <p:par>
                                <p:cTn id="42" presetID="22" presetClass="entr" presetSubtype="2" fill="hold" grpId="0" nodeType="afterEffect">
                                  <p:stCondLst>
                                    <p:cond delay="0"/>
                                  </p:stCondLst>
                                  <p:childTnLst>
                                    <p:set>
                                      <p:cBhvr>
                                        <p:cTn id="43" dur="1" fill="hold">
                                          <p:stCondLst>
                                            <p:cond delay="0"/>
                                          </p:stCondLst>
                                        </p:cTn>
                                        <p:tgtEl>
                                          <p:spTgt spid="387"/>
                                        </p:tgtEl>
                                        <p:attrNameLst>
                                          <p:attrName>style.visibility</p:attrName>
                                        </p:attrNameLst>
                                      </p:cBhvr>
                                      <p:to>
                                        <p:strVal val="visible"/>
                                      </p:to>
                                    </p:set>
                                    <p:animEffect transition="in" filter="wipe(right)">
                                      <p:cBhvr>
                                        <p:cTn id="44" dur="500"/>
                                        <p:tgtEl>
                                          <p:spTgt spid="387"/>
                                        </p:tgtEl>
                                      </p:cBhvr>
                                    </p:animEffect>
                                  </p:childTnLst>
                                </p:cTn>
                              </p:par>
                              <p:par>
                                <p:cTn id="45" presetID="10" presetClass="entr" presetSubtype="0" fill="hold" nodeType="withEffect">
                                  <p:stCondLst>
                                    <p:cond delay="0"/>
                                  </p:stCondLst>
                                  <p:childTnLst>
                                    <p:set>
                                      <p:cBhvr>
                                        <p:cTn id="46" dur="1" fill="hold">
                                          <p:stCondLst>
                                            <p:cond delay="0"/>
                                          </p:stCondLst>
                                        </p:cTn>
                                        <p:tgtEl>
                                          <p:spTgt spid="285"/>
                                        </p:tgtEl>
                                        <p:attrNameLst>
                                          <p:attrName>style.visibility</p:attrName>
                                        </p:attrNameLst>
                                      </p:cBhvr>
                                      <p:to>
                                        <p:strVal val="visible"/>
                                      </p:to>
                                    </p:set>
                                    <p:animEffect transition="in" filter="fade">
                                      <p:cBhvr>
                                        <p:cTn id="47" dur="500"/>
                                        <p:tgtEl>
                                          <p:spTgt spid="285"/>
                                        </p:tgtEl>
                                      </p:cBhvr>
                                    </p:animEffect>
                                  </p:childTnLst>
                                </p:cTn>
                              </p:par>
                              <p:par>
                                <p:cTn id="48" presetID="10" presetClass="entr" presetSubtype="0" fill="hold" nodeType="withEffect">
                                  <p:stCondLst>
                                    <p:cond delay="200"/>
                                  </p:stCondLst>
                                  <p:childTnLst>
                                    <p:set>
                                      <p:cBhvr>
                                        <p:cTn id="49" dur="1" fill="hold">
                                          <p:stCondLst>
                                            <p:cond delay="0"/>
                                          </p:stCondLst>
                                        </p:cTn>
                                        <p:tgtEl>
                                          <p:spTgt spid="695"/>
                                        </p:tgtEl>
                                        <p:attrNameLst>
                                          <p:attrName>style.visibility</p:attrName>
                                        </p:attrNameLst>
                                      </p:cBhvr>
                                      <p:to>
                                        <p:strVal val="visible"/>
                                      </p:to>
                                    </p:set>
                                    <p:animEffect transition="in" filter="fade">
                                      <p:cBhvr>
                                        <p:cTn id="50" dur="250"/>
                                        <p:tgtEl>
                                          <p:spTgt spid="695"/>
                                        </p:tgtEl>
                                      </p:cBhvr>
                                    </p:animEffect>
                                  </p:childTnLst>
                                </p:cTn>
                              </p:par>
                              <p:par>
                                <p:cTn id="51" presetID="10" presetClass="entr" presetSubtype="0" fill="hold" grpId="0" nodeType="withEffect">
                                  <p:stCondLst>
                                    <p:cond delay="200"/>
                                  </p:stCondLst>
                                  <p:childTnLst>
                                    <p:set>
                                      <p:cBhvr>
                                        <p:cTn id="52" dur="1" fill="hold">
                                          <p:stCondLst>
                                            <p:cond delay="0"/>
                                          </p:stCondLst>
                                        </p:cTn>
                                        <p:tgtEl>
                                          <p:spTgt spid="735"/>
                                        </p:tgtEl>
                                        <p:attrNameLst>
                                          <p:attrName>style.visibility</p:attrName>
                                        </p:attrNameLst>
                                      </p:cBhvr>
                                      <p:to>
                                        <p:strVal val="visible"/>
                                      </p:to>
                                    </p:set>
                                    <p:animEffect transition="in" filter="fade">
                                      <p:cBhvr>
                                        <p:cTn id="53" dur="250"/>
                                        <p:tgtEl>
                                          <p:spTgt spid="735"/>
                                        </p:tgtEl>
                                      </p:cBhvr>
                                    </p:animEffect>
                                  </p:childTnLst>
                                </p:cTn>
                              </p:par>
                            </p:childTnLst>
                          </p:cTn>
                        </p:par>
                        <p:par>
                          <p:cTn id="54" fill="hold">
                            <p:stCondLst>
                              <p:cond delay="3250"/>
                            </p:stCondLst>
                            <p:childTnLst>
                              <p:par>
                                <p:cTn id="55" presetID="22" presetClass="entr" presetSubtype="2" fill="hold" grpId="0" nodeType="afterEffect">
                                  <p:stCondLst>
                                    <p:cond delay="0"/>
                                  </p:stCondLst>
                                  <p:childTnLst>
                                    <p:set>
                                      <p:cBhvr>
                                        <p:cTn id="56" dur="1" fill="hold">
                                          <p:stCondLst>
                                            <p:cond delay="0"/>
                                          </p:stCondLst>
                                        </p:cTn>
                                        <p:tgtEl>
                                          <p:spTgt spid="407"/>
                                        </p:tgtEl>
                                        <p:attrNameLst>
                                          <p:attrName>style.visibility</p:attrName>
                                        </p:attrNameLst>
                                      </p:cBhvr>
                                      <p:to>
                                        <p:strVal val="visible"/>
                                      </p:to>
                                    </p:set>
                                    <p:animEffect transition="in" filter="wipe(right)">
                                      <p:cBhvr>
                                        <p:cTn id="57" dur="500"/>
                                        <p:tgtEl>
                                          <p:spTgt spid="407"/>
                                        </p:tgtEl>
                                      </p:cBhvr>
                                    </p:animEffect>
                                  </p:childTnLst>
                                </p:cTn>
                              </p:par>
                              <p:par>
                                <p:cTn id="58" presetID="10" presetClass="entr" presetSubtype="0" fill="hold" nodeType="withEffect">
                                  <p:stCondLst>
                                    <p:cond delay="0"/>
                                  </p:stCondLst>
                                  <p:childTnLst>
                                    <p:set>
                                      <p:cBhvr>
                                        <p:cTn id="59" dur="1" fill="hold">
                                          <p:stCondLst>
                                            <p:cond delay="0"/>
                                          </p:stCondLst>
                                        </p:cTn>
                                        <p:tgtEl>
                                          <p:spTgt spid="222"/>
                                        </p:tgtEl>
                                        <p:attrNameLst>
                                          <p:attrName>style.visibility</p:attrName>
                                        </p:attrNameLst>
                                      </p:cBhvr>
                                      <p:to>
                                        <p:strVal val="visible"/>
                                      </p:to>
                                    </p:set>
                                    <p:animEffect transition="in" filter="fade">
                                      <p:cBhvr>
                                        <p:cTn id="60" dur="500"/>
                                        <p:tgtEl>
                                          <p:spTgt spid="222"/>
                                        </p:tgtEl>
                                      </p:cBhvr>
                                    </p:animEffect>
                                  </p:childTnLst>
                                </p:cTn>
                              </p:par>
                              <p:par>
                                <p:cTn id="61" presetID="10" presetClass="entr" presetSubtype="0" fill="hold" nodeType="withEffect">
                                  <p:stCondLst>
                                    <p:cond delay="300"/>
                                  </p:stCondLst>
                                  <p:childTnLst>
                                    <p:set>
                                      <p:cBhvr>
                                        <p:cTn id="62" dur="1" fill="hold">
                                          <p:stCondLst>
                                            <p:cond delay="0"/>
                                          </p:stCondLst>
                                        </p:cTn>
                                        <p:tgtEl>
                                          <p:spTgt spid="698"/>
                                        </p:tgtEl>
                                        <p:attrNameLst>
                                          <p:attrName>style.visibility</p:attrName>
                                        </p:attrNameLst>
                                      </p:cBhvr>
                                      <p:to>
                                        <p:strVal val="visible"/>
                                      </p:to>
                                    </p:set>
                                    <p:animEffect transition="in" filter="fade">
                                      <p:cBhvr>
                                        <p:cTn id="63" dur="250"/>
                                        <p:tgtEl>
                                          <p:spTgt spid="69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736"/>
                                        </p:tgtEl>
                                        <p:attrNameLst>
                                          <p:attrName>style.visibility</p:attrName>
                                        </p:attrNameLst>
                                      </p:cBhvr>
                                      <p:to>
                                        <p:strVal val="visible"/>
                                      </p:to>
                                    </p:set>
                                    <p:animEffect transition="in" filter="fade">
                                      <p:cBhvr>
                                        <p:cTn id="66" dur="250"/>
                                        <p:tgtEl>
                                          <p:spTgt spid="736"/>
                                        </p:tgtEl>
                                      </p:cBhvr>
                                    </p:animEffect>
                                  </p:childTnLst>
                                </p:cTn>
                              </p:par>
                            </p:childTnLst>
                          </p:cTn>
                        </p:par>
                        <p:par>
                          <p:cTn id="67" fill="hold">
                            <p:stCondLst>
                              <p:cond delay="3800"/>
                            </p:stCondLst>
                            <p:childTnLst>
                              <p:par>
                                <p:cTn id="68" presetID="22" presetClass="entr" presetSubtype="2" fill="hold" grpId="0" nodeType="afterEffect">
                                  <p:stCondLst>
                                    <p:cond delay="0"/>
                                  </p:stCondLst>
                                  <p:childTnLst>
                                    <p:set>
                                      <p:cBhvr>
                                        <p:cTn id="69" dur="1" fill="hold">
                                          <p:stCondLst>
                                            <p:cond delay="0"/>
                                          </p:stCondLst>
                                        </p:cTn>
                                        <p:tgtEl>
                                          <p:spTgt spid="336"/>
                                        </p:tgtEl>
                                        <p:attrNameLst>
                                          <p:attrName>style.visibility</p:attrName>
                                        </p:attrNameLst>
                                      </p:cBhvr>
                                      <p:to>
                                        <p:strVal val="visible"/>
                                      </p:to>
                                    </p:set>
                                    <p:animEffect transition="in" filter="wipe(right)">
                                      <p:cBhvr>
                                        <p:cTn id="70" dur="500"/>
                                        <p:tgtEl>
                                          <p:spTgt spid="336"/>
                                        </p:tgtEl>
                                      </p:cBhvr>
                                    </p:animEffect>
                                  </p:childTnLst>
                                </p:cTn>
                              </p:par>
                              <p:par>
                                <p:cTn id="71" presetID="10" presetClass="entr" presetSubtype="0" fill="hold" nodeType="withEffect">
                                  <p:stCondLst>
                                    <p:cond delay="0"/>
                                  </p:stCondLst>
                                  <p:childTnLst>
                                    <p:set>
                                      <p:cBhvr>
                                        <p:cTn id="72" dur="1" fill="hold">
                                          <p:stCondLst>
                                            <p:cond delay="0"/>
                                          </p:stCondLst>
                                        </p:cTn>
                                        <p:tgtEl>
                                          <p:spTgt spid="306"/>
                                        </p:tgtEl>
                                        <p:attrNameLst>
                                          <p:attrName>style.visibility</p:attrName>
                                        </p:attrNameLst>
                                      </p:cBhvr>
                                      <p:to>
                                        <p:strVal val="visible"/>
                                      </p:to>
                                    </p:set>
                                    <p:animEffect transition="in" filter="fade">
                                      <p:cBhvr>
                                        <p:cTn id="73" dur="500"/>
                                        <p:tgtEl>
                                          <p:spTgt spid="30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746"/>
                                        </p:tgtEl>
                                        <p:attrNameLst>
                                          <p:attrName>style.visibility</p:attrName>
                                        </p:attrNameLst>
                                      </p:cBhvr>
                                      <p:to>
                                        <p:strVal val="visible"/>
                                      </p:to>
                                    </p:set>
                                    <p:animEffect transition="in" filter="wipe(left)">
                                      <p:cBhvr>
                                        <p:cTn id="78" dur="500"/>
                                        <p:tgtEl>
                                          <p:spTgt spid="746"/>
                                        </p:tgtEl>
                                      </p:cBhvr>
                                    </p:animEffect>
                                  </p:childTnLst>
                                </p:cTn>
                              </p:par>
                              <p:par>
                                <p:cTn id="79" presetID="10" presetClass="entr" presetSubtype="0" fill="hold" nodeType="withEffect">
                                  <p:stCondLst>
                                    <p:cond delay="250"/>
                                  </p:stCondLst>
                                  <p:childTnLst>
                                    <p:set>
                                      <p:cBhvr>
                                        <p:cTn id="80" dur="1" fill="hold">
                                          <p:stCondLst>
                                            <p:cond delay="0"/>
                                          </p:stCondLst>
                                        </p:cTn>
                                        <p:tgtEl>
                                          <p:spTgt spid="756"/>
                                        </p:tgtEl>
                                        <p:attrNameLst>
                                          <p:attrName>style.visibility</p:attrName>
                                        </p:attrNameLst>
                                      </p:cBhvr>
                                      <p:to>
                                        <p:strVal val="visible"/>
                                      </p:to>
                                    </p:set>
                                    <p:animEffect transition="in" filter="fade">
                                      <p:cBhvr>
                                        <p:cTn id="81" dur="500"/>
                                        <p:tgtEl>
                                          <p:spTgt spid="756"/>
                                        </p:tgtEl>
                                      </p:cBhvr>
                                    </p:animEffect>
                                  </p:childTnLst>
                                </p:cTn>
                              </p:par>
                              <p:par>
                                <p:cTn id="82" presetID="10" presetClass="entr" presetSubtype="0" fill="hold" nodeType="withEffect">
                                  <p:stCondLst>
                                    <p:cond delay="500"/>
                                  </p:stCondLst>
                                  <p:childTnLst>
                                    <p:set>
                                      <p:cBhvr>
                                        <p:cTn id="83" dur="1" fill="hold">
                                          <p:stCondLst>
                                            <p:cond delay="0"/>
                                          </p:stCondLst>
                                        </p:cTn>
                                        <p:tgtEl>
                                          <p:spTgt spid="809"/>
                                        </p:tgtEl>
                                        <p:attrNameLst>
                                          <p:attrName>style.visibility</p:attrName>
                                        </p:attrNameLst>
                                      </p:cBhvr>
                                      <p:to>
                                        <p:strVal val="visible"/>
                                      </p:to>
                                    </p:set>
                                    <p:animEffect transition="in" filter="fade">
                                      <p:cBhvr>
                                        <p:cTn id="84" dur="500"/>
                                        <p:tgtEl>
                                          <p:spTgt spid="809"/>
                                        </p:tgtEl>
                                      </p:cBhvr>
                                    </p:animEffect>
                                  </p:childTnLst>
                                </p:cTn>
                              </p:par>
                              <p:par>
                                <p:cTn id="85" presetID="10" presetClass="entr" presetSubtype="0" fill="hold" nodeType="withEffect">
                                  <p:stCondLst>
                                    <p:cond delay="750"/>
                                  </p:stCondLst>
                                  <p:childTnLst>
                                    <p:set>
                                      <p:cBhvr>
                                        <p:cTn id="86" dur="1" fill="hold">
                                          <p:stCondLst>
                                            <p:cond delay="0"/>
                                          </p:stCondLst>
                                        </p:cTn>
                                        <p:tgtEl>
                                          <p:spTgt spid="760"/>
                                        </p:tgtEl>
                                        <p:attrNameLst>
                                          <p:attrName>style.visibility</p:attrName>
                                        </p:attrNameLst>
                                      </p:cBhvr>
                                      <p:to>
                                        <p:strVal val="visible"/>
                                      </p:to>
                                    </p:set>
                                    <p:animEffect transition="in" filter="fade">
                                      <p:cBhvr>
                                        <p:cTn id="87" dur="500"/>
                                        <p:tgtEl>
                                          <p:spTgt spid="760"/>
                                        </p:tgtEl>
                                      </p:cBhvr>
                                    </p:animEffect>
                                  </p:childTnLst>
                                </p:cTn>
                              </p:par>
                            </p:childTnLst>
                          </p:cTn>
                        </p:par>
                        <p:par>
                          <p:cTn id="88" fill="hold">
                            <p:stCondLst>
                              <p:cond delay="1250"/>
                            </p:stCondLst>
                            <p:childTnLst>
                              <p:par>
                                <p:cTn id="89" presetID="47" presetClass="entr" presetSubtype="0" fill="hold" grpId="0" nodeType="afterEffect">
                                  <p:stCondLst>
                                    <p:cond delay="0"/>
                                  </p:stCondLst>
                                  <p:childTnLst>
                                    <p:set>
                                      <p:cBhvr>
                                        <p:cTn id="90" dur="1" fill="hold">
                                          <p:stCondLst>
                                            <p:cond delay="0"/>
                                          </p:stCondLst>
                                        </p:cTn>
                                        <p:tgtEl>
                                          <p:spTgt spid="832"/>
                                        </p:tgtEl>
                                        <p:attrNameLst>
                                          <p:attrName>style.visibility</p:attrName>
                                        </p:attrNameLst>
                                      </p:cBhvr>
                                      <p:to>
                                        <p:strVal val="visible"/>
                                      </p:to>
                                    </p:set>
                                    <p:animEffect transition="in" filter="fade">
                                      <p:cBhvr>
                                        <p:cTn id="91" dur="1000"/>
                                        <p:tgtEl>
                                          <p:spTgt spid="832"/>
                                        </p:tgtEl>
                                      </p:cBhvr>
                                    </p:animEffect>
                                    <p:anim calcmode="lin" valueType="num">
                                      <p:cBhvr>
                                        <p:cTn id="92" dur="1000" fill="hold"/>
                                        <p:tgtEl>
                                          <p:spTgt spid="832"/>
                                        </p:tgtEl>
                                        <p:attrNameLst>
                                          <p:attrName>ppt_x</p:attrName>
                                        </p:attrNameLst>
                                      </p:cBhvr>
                                      <p:tavLst>
                                        <p:tav tm="0">
                                          <p:val>
                                            <p:strVal val="#ppt_x"/>
                                          </p:val>
                                        </p:tav>
                                        <p:tav tm="100000">
                                          <p:val>
                                            <p:strVal val="#ppt_x"/>
                                          </p:val>
                                        </p:tav>
                                      </p:tavLst>
                                    </p:anim>
                                    <p:anim calcmode="lin" valueType="num">
                                      <p:cBhvr>
                                        <p:cTn id="93" dur="1000" fill="hold"/>
                                        <p:tgtEl>
                                          <p:spTgt spid="832"/>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732"/>
                                        </p:tgtEl>
                                        <p:attrNameLst>
                                          <p:attrName>style.visibility</p:attrName>
                                        </p:attrNameLst>
                                      </p:cBhvr>
                                      <p:to>
                                        <p:strVal val="visible"/>
                                      </p:to>
                                    </p:set>
                                    <p:animEffect transition="in" filter="fade">
                                      <p:cBhvr>
                                        <p:cTn id="96" dur="1000"/>
                                        <p:tgtEl>
                                          <p:spTgt spid="732"/>
                                        </p:tgtEl>
                                      </p:cBhvr>
                                    </p:animEffect>
                                    <p:anim calcmode="lin" valueType="num">
                                      <p:cBhvr>
                                        <p:cTn id="97" dur="1000" fill="hold"/>
                                        <p:tgtEl>
                                          <p:spTgt spid="732"/>
                                        </p:tgtEl>
                                        <p:attrNameLst>
                                          <p:attrName>ppt_x</p:attrName>
                                        </p:attrNameLst>
                                      </p:cBhvr>
                                      <p:tavLst>
                                        <p:tav tm="0">
                                          <p:val>
                                            <p:strVal val="#ppt_x"/>
                                          </p:val>
                                        </p:tav>
                                        <p:tav tm="100000">
                                          <p:val>
                                            <p:strVal val="#ppt_x"/>
                                          </p:val>
                                        </p:tav>
                                      </p:tavLst>
                                    </p:anim>
                                    <p:anim calcmode="lin" valueType="num">
                                      <p:cBhvr>
                                        <p:cTn id="98" dur="1000" fill="hold"/>
                                        <p:tgtEl>
                                          <p:spTgt spid="732"/>
                                        </p:tgtEl>
                                        <p:attrNameLst>
                                          <p:attrName>ppt_y</p:attrName>
                                        </p:attrNameLst>
                                      </p:cBhvr>
                                      <p:tavLst>
                                        <p:tav tm="0">
                                          <p:val>
                                            <p:strVal val="#ppt_y-.1"/>
                                          </p:val>
                                        </p:tav>
                                        <p:tav tm="100000">
                                          <p:val>
                                            <p:strVal val="#ppt_y"/>
                                          </p:val>
                                        </p:tav>
                                      </p:tavLst>
                                    </p:anim>
                                  </p:childTnLst>
                                </p:cTn>
                              </p:par>
                            </p:childTnLst>
                          </p:cTn>
                        </p:par>
                        <p:par>
                          <p:cTn id="99" fill="hold">
                            <p:stCondLst>
                              <p:cond delay="2250"/>
                            </p:stCondLst>
                            <p:childTnLst>
                              <p:par>
                                <p:cTn id="100" presetID="2" presetClass="entr" presetSubtype="1" fill="hold" nodeType="afterEffect">
                                  <p:stCondLst>
                                    <p:cond delay="0"/>
                                  </p:stCondLst>
                                  <p:childTnLst>
                                    <p:set>
                                      <p:cBhvr>
                                        <p:cTn id="101" dur="1" fill="hold">
                                          <p:stCondLst>
                                            <p:cond delay="0"/>
                                          </p:stCondLst>
                                        </p:cTn>
                                        <p:tgtEl>
                                          <p:spTgt spid="833"/>
                                        </p:tgtEl>
                                        <p:attrNameLst>
                                          <p:attrName>style.visibility</p:attrName>
                                        </p:attrNameLst>
                                      </p:cBhvr>
                                      <p:to>
                                        <p:strVal val="visible"/>
                                      </p:to>
                                    </p:set>
                                    <p:anim calcmode="lin" valueType="num">
                                      <p:cBhvr additive="base">
                                        <p:cTn id="102" dur="500" fill="hold"/>
                                        <p:tgtEl>
                                          <p:spTgt spid="833"/>
                                        </p:tgtEl>
                                        <p:attrNameLst>
                                          <p:attrName>ppt_x</p:attrName>
                                        </p:attrNameLst>
                                      </p:cBhvr>
                                      <p:tavLst>
                                        <p:tav tm="0">
                                          <p:val>
                                            <p:strVal val="#ppt_x"/>
                                          </p:val>
                                        </p:tav>
                                        <p:tav tm="100000">
                                          <p:val>
                                            <p:strVal val="#ppt_x"/>
                                          </p:val>
                                        </p:tav>
                                      </p:tavLst>
                                    </p:anim>
                                    <p:anim calcmode="lin" valueType="num">
                                      <p:cBhvr additive="base">
                                        <p:cTn id="103" dur="500" fill="hold"/>
                                        <p:tgtEl>
                                          <p:spTgt spid="833"/>
                                        </p:tgtEl>
                                        <p:attrNameLst>
                                          <p:attrName>ppt_y</p:attrName>
                                        </p:attrNameLst>
                                      </p:cBhvr>
                                      <p:tavLst>
                                        <p:tav tm="0">
                                          <p:val>
                                            <p:strVal val="0-#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820"/>
                                        </p:tgtEl>
                                        <p:attrNameLst>
                                          <p:attrName>style.visibility</p:attrName>
                                        </p:attrNameLst>
                                      </p:cBhvr>
                                      <p:to>
                                        <p:strVal val="visible"/>
                                      </p:to>
                                    </p:set>
                                    <p:animEffect transition="in" filter="fade">
                                      <p:cBhvr>
                                        <p:cTn id="108" dur="500"/>
                                        <p:tgtEl>
                                          <p:spTgt spid="82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19"/>
                                        </p:tgtEl>
                                        <p:attrNameLst>
                                          <p:attrName>style.visibility</p:attrName>
                                        </p:attrNameLst>
                                      </p:cBhvr>
                                      <p:to>
                                        <p:strVal val="visible"/>
                                      </p:to>
                                    </p:set>
                                    <p:animEffect transition="in" filter="fade">
                                      <p:cBhvr>
                                        <p:cTn id="111" dur="500"/>
                                        <p:tgtEl>
                                          <p:spTgt spid="819"/>
                                        </p:tgtEl>
                                      </p:cBhvr>
                                    </p:animEffec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826"/>
                                        </p:tgtEl>
                                        <p:attrNameLst>
                                          <p:attrName>style.visibility</p:attrName>
                                        </p:attrNameLst>
                                      </p:cBhvr>
                                      <p:to>
                                        <p:strVal val="visible"/>
                                      </p:to>
                                    </p:set>
                                    <p:animEffect transition="in" filter="fade">
                                      <p:cBhvr>
                                        <p:cTn id="115" dur="500"/>
                                        <p:tgtEl>
                                          <p:spTgt spid="826"/>
                                        </p:tgtEl>
                                      </p:cBhvr>
                                    </p:animEffect>
                                  </p:childTnLst>
                                </p:cTn>
                              </p:par>
                              <p:par>
                                <p:cTn id="116" presetID="8" presetClass="emph" presetSubtype="0" fill="hold" nodeType="withEffect">
                                  <p:stCondLst>
                                    <p:cond delay="0"/>
                                  </p:stCondLst>
                                  <p:childTnLst>
                                    <p:animRot by="21600000">
                                      <p:cBhvr>
                                        <p:cTn id="117" dur="1250" fill="hold"/>
                                        <p:tgtEl>
                                          <p:spTgt spid="826"/>
                                        </p:tgtEl>
                                        <p:attrNameLst>
                                          <p:attrName>r</p:attrName>
                                        </p:attrNameLst>
                                      </p:cBhvr>
                                    </p:animRot>
                                  </p:childTnLst>
                                </p:cTn>
                              </p:par>
                              <p:par>
                                <p:cTn id="118" presetID="10" presetClass="entr" presetSubtype="0" fill="hold" grpId="0" nodeType="withEffect">
                                  <p:stCondLst>
                                    <p:cond delay="1000"/>
                                  </p:stCondLst>
                                  <p:childTnLst>
                                    <p:set>
                                      <p:cBhvr>
                                        <p:cTn id="119" dur="1" fill="hold">
                                          <p:stCondLst>
                                            <p:cond delay="0"/>
                                          </p:stCondLst>
                                        </p:cTn>
                                        <p:tgtEl>
                                          <p:spTgt spid="830"/>
                                        </p:tgtEl>
                                        <p:attrNameLst>
                                          <p:attrName>style.visibility</p:attrName>
                                        </p:attrNameLst>
                                      </p:cBhvr>
                                      <p:to>
                                        <p:strVal val="visible"/>
                                      </p:to>
                                    </p:set>
                                    <p:animEffect transition="in" filter="fade">
                                      <p:cBhvr>
                                        <p:cTn id="120" dur="500"/>
                                        <p:tgtEl>
                                          <p:spTgt spid="830"/>
                                        </p:tgtEl>
                                      </p:cBhvr>
                                    </p:animEffect>
                                  </p:childTnLst>
                                </p:cTn>
                              </p:par>
                            </p:childTnLst>
                          </p:cTn>
                        </p:par>
                        <p:par>
                          <p:cTn id="121" fill="hold">
                            <p:stCondLst>
                              <p:cond delay="2000"/>
                            </p:stCondLst>
                            <p:childTnLst>
                              <p:par>
                                <p:cTn id="122" presetID="10" presetClass="entr" presetSubtype="0" fill="hold" nodeType="afterEffect">
                                  <p:stCondLst>
                                    <p:cond delay="0"/>
                                  </p:stCondLst>
                                  <p:childTnLst>
                                    <p:set>
                                      <p:cBhvr>
                                        <p:cTn id="123" dur="1" fill="hold">
                                          <p:stCondLst>
                                            <p:cond delay="0"/>
                                          </p:stCondLst>
                                        </p:cTn>
                                        <p:tgtEl>
                                          <p:spTgt spid="720"/>
                                        </p:tgtEl>
                                        <p:attrNameLst>
                                          <p:attrName>style.visibility</p:attrName>
                                        </p:attrNameLst>
                                      </p:cBhvr>
                                      <p:to>
                                        <p:strVal val="visible"/>
                                      </p:to>
                                    </p:set>
                                    <p:animEffect transition="in" filter="fade">
                                      <p:cBhvr>
                                        <p:cTn id="124" dur="1000"/>
                                        <p:tgtEl>
                                          <p:spTgt spid="720"/>
                                        </p:tgtEl>
                                      </p:cBhvr>
                                    </p:animEffect>
                                  </p:childTnLst>
                                </p:cTn>
                              </p:par>
                              <p:par>
                                <p:cTn id="125" presetID="63" presetClass="path" presetSubtype="0" accel="50000" decel="50000" fill="hold" nodeType="withEffect">
                                  <p:stCondLst>
                                    <p:cond delay="0"/>
                                  </p:stCondLst>
                                  <p:childTnLst>
                                    <p:animMotion origin="layout" path="M -0.09766 -2.96296E-6 L -1.04167E-6 -2.96296E-6 " pathEditMode="relative" rAng="0" ptsTypes="AA">
                                      <p:cBhvr>
                                        <p:cTn id="126" dur="1500" fill="hold"/>
                                        <p:tgtEl>
                                          <p:spTgt spid="720"/>
                                        </p:tgtEl>
                                        <p:attrNameLst>
                                          <p:attrName>ppt_x</p:attrName>
                                          <p:attrName>ppt_y</p:attrName>
                                        </p:attrNameLst>
                                      </p:cBhvr>
                                      <p:rCtr x="4883" y="0"/>
                                    </p:animMotion>
                                  </p:childTnLst>
                                </p:cTn>
                              </p:par>
                              <p:par>
                                <p:cTn id="127" presetID="10" presetClass="entr" presetSubtype="0" fill="hold" grpId="0" nodeType="withEffect">
                                  <p:stCondLst>
                                    <p:cond delay="1000"/>
                                  </p:stCondLst>
                                  <p:childTnLst>
                                    <p:set>
                                      <p:cBhvr>
                                        <p:cTn id="128" dur="1" fill="hold">
                                          <p:stCondLst>
                                            <p:cond delay="0"/>
                                          </p:stCondLst>
                                        </p:cTn>
                                        <p:tgtEl>
                                          <p:spTgt spid="851"/>
                                        </p:tgtEl>
                                        <p:attrNameLst>
                                          <p:attrName>style.visibility</p:attrName>
                                        </p:attrNameLst>
                                      </p:cBhvr>
                                      <p:to>
                                        <p:strVal val="visible"/>
                                      </p:to>
                                    </p:set>
                                    <p:animEffect transition="in" filter="fade">
                                      <p:cBhvr>
                                        <p:cTn id="129" dur="500"/>
                                        <p:tgtEl>
                                          <p:spTgt spid="851"/>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636"/>
                                        </p:tgtEl>
                                        <p:attrNameLst>
                                          <p:attrName>style.visibility</p:attrName>
                                        </p:attrNameLst>
                                      </p:cBhvr>
                                      <p:to>
                                        <p:strVal val="visible"/>
                                      </p:to>
                                    </p:set>
                                    <p:animEffect transition="in" filter="wipe(left)">
                                      <p:cBhvr>
                                        <p:cTn id="134" dur="500"/>
                                        <p:tgtEl>
                                          <p:spTgt spid="636"/>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637"/>
                                        </p:tgtEl>
                                        <p:attrNameLst>
                                          <p:attrName>style.visibility</p:attrName>
                                        </p:attrNameLst>
                                      </p:cBhvr>
                                      <p:to>
                                        <p:strVal val="visible"/>
                                      </p:to>
                                    </p:set>
                                    <p:animEffect transition="in" filter="wipe(left)">
                                      <p:cBhvr>
                                        <p:cTn id="137" dur="500"/>
                                        <p:tgtEl>
                                          <p:spTgt spid="637"/>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852"/>
                                        </p:tgtEl>
                                        <p:attrNameLst>
                                          <p:attrName>style.visibility</p:attrName>
                                        </p:attrNameLst>
                                      </p:cBhvr>
                                      <p:to>
                                        <p:strVal val="visible"/>
                                      </p:to>
                                    </p:set>
                                    <p:animEffect transition="in" filter="wipe(left)">
                                      <p:cBhvr>
                                        <p:cTn id="140" dur="500"/>
                                        <p:tgtEl>
                                          <p:spTgt spid="852"/>
                                        </p:tgtEl>
                                      </p:cBhvr>
                                    </p:animEffect>
                                  </p:childTnLst>
                                </p:cTn>
                              </p:par>
                              <p:par>
                                <p:cTn id="141" presetID="21" presetClass="entr" presetSubtype="8" fill="hold" grpId="0" nodeType="withEffect">
                                  <p:stCondLst>
                                    <p:cond delay="0"/>
                                  </p:stCondLst>
                                  <p:childTnLst>
                                    <p:set>
                                      <p:cBhvr>
                                        <p:cTn id="142" dur="1" fill="hold">
                                          <p:stCondLst>
                                            <p:cond delay="0"/>
                                          </p:stCondLst>
                                        </p:cTn>
                                        <p:tgtEl>
                                          <p:spTgt spid="831"/>
                                        </p:tgtEl>
                                        <p:attrNameLst>
                                          <p:attrName>style.visibility</p:attrName>
                                        </p:attrNameLst>
                                      </p:cBhvr>
                                      <p:to>
                                        <p:strVal val="visible"/>
                                      </p:to>
                                    </p:set>
                                    <p:animEffect transition="in" filter="wheel(8)">
                                      <p:cBhvr>
                                        <p:cTn id="143" dur="500"/>
                                        <p:tgtEl>
                                          <p:spTgt spid="831"/>
                                        </p:tgtEl>
                                      </p:cBhvr>
                                    </p:animEffect>
                                  </p:childTnLst>
                                </p:cTn>
                              </p:par>
                              <p:par>
                                <p:cTn id="144" presetID="8" presetClass="emph" presetSubtype="0" fill="hold" grpId="1" nodeType="withEffect">
                                  <p:stCondLst>
                                    <p:cond delay="0"/>
                                  </p:stCondLst>
                                  <p:childTnLst>
                                    <p:animRot by="21600000">
                                      <p:cBhvr>
                                        <p:cTn id="145" dur="3000" fill="hold"/>
                                        <p:tgtEl>
                                          <p:spTgt spid="831"/>
                                        </p:tgtEl>
                                        <p:attrNameLst>
                                          <p:attrName>r</p:attrName>
                                        </p:attrNameLst>
                                      </p:cBhvr>
                                    </p:animRot>
                                  </p:childTnLst>
                                </p:cTn>
                              </p:par>
                              <p:par>
                                <p:cTn id="146" presetID="10" presetClass="entr" presetSubtype="0" fill="hold" grpId="0" nodeType="withEffect">
                                  <p:stCondLst>
                                    <p:cond delay="0"/>
                                  </p:stCondLst>
                                  <p:childTnLst>
                                    <p:set>
                                      <p:cBhvr>
                                        <p:cTn id="147" dur="1" fill="hold">
                                          <p:stCondLst>
                                            <p:cond delay="0"/>
                                          </p:stCondLst>
                                        </p:cTn>
                                        <p:tgtEl>
                                          <p:spTgt spid="676"/>
                                        </p:tgtEl>
                                        <p:attrNameLst>
                                          <p:attrName>style.visibility</p:attrName>
                                        </p:attrNameLst>
                                      </p:cBhvr>
                                      <p:to>
                                        <p:strVal val="visible"/>
                                      </p:to>
                                    </p:set>
                                    <p:animEffect transition="in" filter="fade">
                                      <p:cBhvr>
                                        <p:cTn id="148" dur="500"/>
                                        <p:tgtEl>
                                          <p:spTgt spid="676"/>
                                        </p:tgtEl>
                                      </p:cBhvr>
                                    </p:animEffect>
                                  </p:childTnLst>
                                </p:cTn>
                              </p:par>
                              <p:par>
                                <p:cTn id="149" presetID="10" presetClass="entr" presetSubtype="0" fill="hold" nodeType="withEffect">
                                  <p:stCondLst>
                                    <p:cond delay="500"/>
                                  </p:stCondLst>
                                  <p:childTnLst>
                                    <p:set>
                                      <p:cBhvr>
                                        <p:cTn id="150" dur="1" fill="hold">
                                          <p:stCondLst>
                                            <p:cond delay="0"/>
                                          </p:stCondLst>
                                        </p:cTn>
                                        <p:tgtEl>
                                          <p:spTgt spid="4"/>
                                        </p:tgtEl>
                                        <p:attrNameLst>
                                          <p:attrName>style.visibility</p:attrName>
                                        </p:attrNameLst>
                                      </p:cBhvr>
                                      <p:to>
                                        <p:strVal val="visible"/>
                                      </p:to>
                                    </p:set>
                                    <p:animEffect transition="in" filter="fade">
                                      <p:cBhvr>
                                        <p:cTn id="151" dur="250"/>
                                        <p:tgtEl>
                                          <p:spTgt spid="4"/>
                                        </p:tgtEl>
                                      </p:cBhvr>
                                    </p:animEffect>
                                  </p:childTnLst>
                                </p:cTn>
                              </p:par>
                              <p:par>
                                <p:cTn id="152" presetID="10" presetClass="entr" presetSubtype="0" fill="hold" grpId="0" nodeType="withEffect">
                                  <p:stCondLst>
                                    <p:cond delay="500"/>
                                  </p:stCondLst>
                                  <p:childTnLst>
                                    <p:set>
                                      <p:cBhvr>
                                        <p:cTn id="153" dur="1" fill="hold">
                                          <p:stCondLst>
                                            <p:cond delay="0"/>
                                          </p:stCondLst>
                                        </p:cTn>
                                        <p:tgtEl>
                                          <p:spTgt spid="644"/>
                                        </p:tgtEl>
                                        <p:attrNameLst>
                                          <p:attrName>style.visibility</p:attrName>
                                        </p:attrNameLst>
                                      </p:cBhvr>
                                      <p:to>
                                        <p:strVal val="visible"/>
                                      </p:to>
                                    </p:set>
                                    <p:animEffect transition="in" filter="fade">
                                      <p:cBhvr>
                                        <p:cTn id="154" dur="250"/>
                                        <p:tgtEl>
                                          <p:spTgt spid="644"/>
                                        </p:tgtEl>
                                      </p:cBhvr>
                                    </p:animEffect>
                                  </p:childTnLst>
                                </p:cTn>
                              </p:par>
                              <p:par>
                                <p:cTn id="155" presetID="10" presetClass="entr" presetSubtype="0" fill="hold" nodeType="withEffect">
                                  <p:stCondLst>
                                    <p:cond delay="500"/>
                                  </p:stCondLst>
                                  <p:childTnLst>
                                    <p:set>
                                      <p:cBhvr>
                                        <p:cTn id="156" dur="1" fill="hold">
                                          <p:stCondLst>
                                            <p:cond delay="0"/>
                                          </p:stCondLst>
                                        </p:cTn>
                                        <p:tgtEl>
                                          <p:spTgt spid="668"/>
                                        </p:tgtEl>
                                        <p:attrNameLst>
                                          <p:attrName>style.visibility</p:attrName>
                                        </p:attrNameLst>
                                      </p:cBhvr>
                                      <p:to>
                                        <p:strVal val="visible"/>
                                      </p:to>
                                    </p:set>
                                    <p:animEffect transition="in" filter="fade">
                                      <p:cBhvr>
                                        <p:cTn id="157" dur="250"/>
                                        <p:tgtEl>
                                          <p:spTgt spid="668"/>
                                        </p:tgtEl>
                                      </p:cBhvr>
                                    </p:animEffect>
                                  </p:childTnLst>
                                </p:cTn>
                              </p:par>
                              <p:par>
                                <p:cTn id="158" presetID="10" presetClass="entr" presetSubtype="0" fill="hold" grpId="0" nodeType="withEffect">
                                  <p:stCondLst>
                                    <p:cond delay="500"/>
                                  </p:stCondLst>
                                  <p:childTnLst>
                                    <p:set>
                                      <p:cBhvr>
                                        <p:cTn id="159" dur="1" fill="hold">
                                          <p:stCondLst>
                                            <p:cond delay="0"/>
                                          </p:stCondLst>
                                        </p:cTn>
                                        <p:tgtEl>
                                          <p:spTgt spid="667"/>
                                        </p:tgtEl>
                                        <p:attrNameLst>
                                          <p:attrName>style.visibility</p:attrName>
                                        </p:attrNameLst>
                                      </p:cBhvr>
                                      <p:to>
                                        <p:strVal val="visible"/>
                                      </p:to>
                                    </p:set>
                                    <p:animEffect transition="in" filter="fade">
                                      <p:cBhvr>
                                        <p:cTn id="160" dur="250"/>
                                        <p:tgtEl>
                                          <p:spTgt spid="667"/>
                                        </p:tgtEl>
                                      </p:cBhvr>
                                    </p:animEffect>
                                  </p:childTnLst>
                                </p:cTn>
                              </p:par>
                              <p:par>
                                <p:cTn id="161" presetID="10" presetClass="entr" presetSubtype="0" fill="hold" nodeType="withEffect">
                                  <p:stCondLst>
                                    <p:cond delay="750"/>
                                  </p:stCondLst>
                                  <p:childTnLst>
                                    <p:set>
                                      <p:cBhvr>
                                        <p:cTn id="162" dur="1" fill="hold">
                                          <p:stCondLst>
                                            <p:cond delay="0"/>
                                          </p:stCondLst>
                                        </p:cTn>
                                        <p:tgtEl>
                                          <p:spTgt spid="639"/>
                                        </p:tgtEl>
                                        <p:attrNameLst>
                                          <p:attrName>style.visibility</p:attrName>
                                        </p:attrNameLst>
                                      </p:cBhvr>
                                      <p:to>
                                        <p:strVal val="visible"/>
                                      </p:to>
                                    </p:set>
                                    <p:animEffect transition="in" filter="fade">
                                      <p:cBhvr>
                                        <p:cTn id="163" dur="250"/>
                                        <p:tgtEl>
                                          <p:spTgt spid="639"/>
                                        </p:tgtEl>
                                      </p:cBhvr>
                                    </p:animEffect>
                                  </p:childTnLst>
                                </p:cTn>
                              </p:par>
                              <p:par>
                                <p:cTn id="164" presetID="10" presetClass="entr" presetSubtype="0" fill="hold" grpId="0" nodeType="withEffect">
                                  <p:stCondLst>
                                    <p:cond delay="750"/>
                                  </p:stCondLst>
                                  <p:childTnLst>
                                    <p:set>
                                      <p:cBhvr>
                                        <p:cTn id="165" dur="1" fill="hold">
                                          <p:stCondLst>
                                            <p:cond delay="0"/>
                                          </p:stCondLst>
                                        </p:cTn>
                                        <p:tgtEl>
                                          <p:spTgt spid="638"/>
                                        </p:tgtEl>
                                        <p:attrNameLst>
                                          <p:attrName>style.visibility</p:attrName>
                                        </p:attrNameLst>
                                      </p:cBhvr>
                                      <p:to>
                                        <p:strVal val="visible"/>
                                      </p:to>
                                    </p:set>
                                    <p:animEffect transition="in" filter="fade">
                                      <p:cBhvr>
                                        <p:cTn id="166" dur="250"/>
                                        <p:tgtEl>
                                          <p:spTgt spid="638"/>
                                        </p:tgtEl>
                                      </p:cBhvr>
                                    </p:animEffect>
                                  </p:childTnLst>
                                </p:cTn>
                              </p:par>
                              <p:par>
                                <p:cTn id="167" presetID="10" presetClass="entr" presetSubtype="0" fill="hold" nodeType="withEffect">
                                  <p:stCondLst>
                                    <p:cond delay="1000"/>
                                  </p:stCondLst>
                                  <p:childTnLst>
                                    <p:set>
                                      <p:cBhvr>
                                        <p:cTn id="168" dur="1" fill="hold">
                                          <p:stCondLst>
                                            <p:cond delay="0"/>
                                          </p:stCondLst>
                                        </p:cTn>
                                        <p:tgtEl>
                                          <p:spTgt spid="657"/>
                                        </p:tgtEl>
                                        <p:attrNameLst>
                                          <p:attrName>style.visibility</p:attrName>
                                        </p:attrNameLst>
                                      </p:cBhvr>
                                      <p:to>
                                        <p:strVal val="visible"/>
                                      </p:to>
                                    </p:set>
                                    <p:animEffect transition="in" filter="fade">
                                      <p:cBhvr>
                                        <p:cTn id="169" dur="250"/>
                                        <p:tgtEl>
                                          <p:spTgt spid="657"/>
                                        </p:tgtEl>
                                      </p:cBhvr>
                                    </p:animEffect>
                                  </p:childTnLst>
                                </p:cTn>
                              </p:par>
                              <p:par>
                                <p:cTn id="170" presetID="10" presetClass="entr" presetSubtype="0" fill="hold" grpId="0" nodeType="withEffect">
                                  <p:stCondLst>
                                    <p:cond delay="1000"/>
                                  </p:stCondLst>
                                  <p:childTnLst>
                                    <p:set>
                                      <p:cBhvr>
                                        <p:cTn id="171" dur="1" fill="hold">
                                          <p:stCondLst>
                                            <p:cond delay="0"/>
                                          </p:stCondLst>
                                        </p:cTn>
                                        <p:tgtEl>
                                          <p:spTgt spid="656"/>
                                        </p:tgtEl>
                                        <p:attrNameLst>
                                          <p:attrName>style.visibility</p:attrName>
                                        </p:attrNameLst>
                                      </p:cBhvr>
                                      <p:to>
                                        <p:strVal val="visible"/>
                                      </p:to>
                                    </p:set>
                                    <p:animEffect transition="in" filter="fade">
                                      <p:cBhvr>
                                        <p:cTn id="172" dur="250"/>
                                        <p:tgtEl>
                                          <p:spTgt spid="656"/>
                                        </p:tgtEl>
                                      </p:cBhvr>
                                    </p:animEffect>
                                  </p:childTnLst>
                                </p:cTn>
                              </p:par>
                              <p:par>
                                <p:cTn id="173" presetID="10" presetClass="entr" presetSubtype="0" fill="hold" nodeType="withEffect">
                                  <p:stCondLst>
                                    <p:cond delay="1250"/>
                                  </p:stCondLst>
                                  <p:childTnLst>
                                    <p:set>
                                      <p:cBhvr>
                                        <p:cTn id="174" dur="1" fill="hold">
                                          <p:stCondLst>
                                            <p:cond delay="0"/>
                                          </p:stCondLst>
                                        </p:cTn>
                                        <p:tgtEl>
                                          <p:spTgt spid="651"/>
                                        </p:tgtEl>
                                        <p:attrNameLst>
                                          <p:attrName>style.visibility</p:attrName>
                                        </p:attrNameLst>
                                      </p:cBhvr>
                                      <p:to>
                                        <p:strVal val="visible"/>
                                      </p:to>
                                    </p:set>
                                    <p:animEffect transition="in" filter="fade">
                                      <p:cBhvr>
                                        <p:cTn id="175" dur="250"/>
                                        <p:tgtEl>
                                          <p:spTgt spid="651"/>
                                        </p:tgtEl>
                                      </p:cBhvr>
                                    </p:animEffect>
                                  </p:childTnLst>
                                </p:cTn>
                              </p:par>
                              <p:par>
                                <p:cTn id="176" presetID="10" presetClass="entr" presetSubtype="0" fill="hold" grpId="0" nodeType="withEffect">
                                  <p:stCondLst>
                                    <p:cond delay="1250"/>
                                  </p:stCondLst>
                                  <p:childTnLst>
                                    <p:set>
                                      <p:cBhvr>
                                        <p:cTn id="177" dur="1" fill="hold">
                                          <p:stCondLst>
                                            <p:cond delay="0"/>
                                          </p:stCondLst>
                                        </p:cTn>
                                        <p:tgtEl>
                                          <p:spTgt spid="650"/>
                                        </p:tgtEl>
                                        <p:attrNameLst>
                                          <p:attrName>style.visibility</p:attrName>
                                        </p:attrNameLst>
                                      </p:cBhvr>
                                      <p:to>
                                        <p:strVal val="visible"/>
                                      </p:to>
                                    </p:set>
                                    <p:animEffect transition="in" filter="fade">
                                      <p:cBhvr>
                                        <p:cTn id="178" dur="250"/>
                                        <p:tgtEl>
                                          <p:spTgt spid="650"/>
                                        </p:tgtEl>
                                      </p:cBhvr>
                                    </p:animEffect>
                                  </p:childTnLst>
                                </p:cTn>
                              </p:par>
                            </p:childTnLst>
                          </p:cTn>
                        </p:par>
                        <p:par>
                          <p:cTn id="179" fill="hold">
                            <p:stCondLst>
                              <p:cond delay="3000"/>
                            </p:stCondLst>
                            <p:childTnLst>
                              <p:par>
                                <p:cTn id="180" presetID="10" presetClass="entr" presetSubtype="0" fill="hold" nodeType="afterEffect">
                                  <p:stCondLst>
                                    <p:cond delay="0"/>
                                  </p:stCondLst>
                                  <p:childTnLst>
                                    <p:set>
                                      <p:cBhvr>
                                        <p:cTn id="181" dur="1" fill="hold">
                                          <p:stCondLst>
                                            <p:cond delay="0"/>
                                          </p:stCondLst>
                                        </p:cTn>
                                        <p:tgtEl>
                                          <p:spTgt spid="3"/>
                                        </p:tgtEl>
                                        <p:attrNameLst>
                                          <p:attrName>style.visibility</p:attrName>
                                        </p:attrNameLst>
                                      </p:cBhvr>
                                      <p:to>
                                        <p:strVal val="visible"/>
                                      </p:to>
                                    </p:set>
                                    <p:animEffect transition="in" filter="fade">
                                      <p:cBhvr>
                                        <p:cTn id="182" dur="500"/>
                                        <p:tgtEl>
                                          <p:spTgt spid="3"/>
                                        </p:tgtEl>
                                      </p:cBhvr>
                                    </p:animEffect>
                                  </p:childTnLst>
                                </p:cTn>
                              </p:par>
                              <p:par>
                                <p:cTn id="183" presetID="10" presetClass="entr" presetSubtype="0" fill="hold" nodeType="withEffect">
                                  <p:stCondLst>
                                    <p:cond delay="0"/>
                                  </p:stCondLst>
                                  <p:childTnLst>
                                    <p:set>
                                      <p:cBhvr>
                                        <p:cTn id="184" dur="1" fill="hold">
                                          <p:stCondLst>
                                            <p:cond delay="0"/>
                                          </p:stCondLst>
                                        </p:cTn>
                                        <p:tgtEl>
                                          <p:spTgt spid="229"/>
                                        </p:tgtEl>
                                        <p:attrNameLst>
                                          <p:attrName>style.visibility</p:attrName>
                                        </p:attrNameLst>
                                      </p:cBhvr>
                                      <p:to>
                                        <p:strVal val="visible"/>
                                      </p:to>
                                    </p:set>
                                    <p:animEffect transition="in" filter="fade">
                                      <p:cBhvr>
                                        <p:cTn id="185" dur="500"/>
                                        <p:tgtEl>
                                          <p:spTgt spid="229"/>
                                        </p:tgtEl>
                                      </p:cBhvr>
                                    </p:animEffect>
                                  </p:childTnLst>
                                </p:cTn>
                              </p:par>
                              <p:par>
                                <p:cTn id="186" presetID="10" presetClass="entr" presetSubtype="0" fill="hold" nodeType="withEffect">
                                  <p:stCondLst>
                                    <p:cond delay="0"/>
                                  </p:stCondLst>
                                  <p:childTnLst>
                                    <p:set>
                                      <p:cBhvr>
                                        <p:cTn id="187" dur="1" fill="hold">
                                          <p:stCondLst>
                                            <p:cond delay="0"/>
                                          </p:stCondLst>
                                        </p:cTn>
                                        <p:tgtEl>
                                          <p:spTgt spid="232"/>
                                        </p:tgtEl>
                                        <p:attrNameLst>
                                          <p:attrName>style.visibility</p:attrName>
                                        </p:attrNameLst>
                                      </p:cBhvr>
                                      <p:to>
                                        <p:strVal val="visible"/>
                                      </p:to>
                                    </p:set>
                                    <p:animEffect transition="in" filter="fade">
                                      <p:cBhvr>
                                        <p:cTn id="188" dur="500"/>
                                        <p:tgtEl>
                                          <p:spTgt spid="232"/>
                                        </p:tgtEl>
                                      </p:cBhvr>
                                    </p:animEffect>
                                  </p:childTnLst>
                                </p:cTn>
                              </p:par>
                              <p:par>
                                <p:cTn id="189" presetID="22" presetClass="entr" presetSubtype="8" fill="hold" grpId="0" nodeType="withEffect">
                                  <p:stCondLst>
                                    <p:cond delay="0"/>
                                  </p:stCondLst>
                                  <p:childTnLst>
                                    <p:set>
                                      <p:cBhvr>
                                        <p:cTn id="190" dur="1" fill="hold">
                                          <p:stCondLst>
                                            <p:cond delay="0"/>
                                          </p:stCondLst>
                                        </p:cTn>
                                        <p:tgtEl>
                                          <p:spTgt spid="438"/>
                                        </p:tgtEl>
                                        <p:attrNameLst>
                                          <p:attrName>style.visibility</p:attrName>
                                        </p:attrNameLst>
                                      </p:cBhvr>
                                      <p:to>
                                        <p:strVal val="visible"/>
                                      </p:to>
                                    </p:set>
                                    <p:animEffect transition="in" filter="wipe(left)">
                                      <p:cBhvr>
                                        <p:cTn id="191" dur="500"/>
                                        <p:tgtEl>
                                          <p:spTgt spid="438"/>
                                        </p:tgtEl>
                                      </p:cBhvr>
                                    </p:animEffect>
                                  </p:childTnLst>
                                </p:cTn>
                              </p:par>
                            </p:childTnLst>
                          </p:cTn>
                        </p:par>
                        <p:par>
                          <p:cTn id="192" fill="hold">
                            <p:stCondLst>
                              <p:cond delay="3500"/>
                            </p:stCondLst>
                            <p:childTnLst>
                              <p:par>
                                <p:cTn id="193" presetID="10" presetClass="entr" presetSubtype="0" fill="hold" nodeType="afterEffect">
                                  <p:stCondLst>
                                    <p:cond delay="0"/>
                                  </p:stCondLst>
                                  <p:childTnLst>
                                    <p:set>
                                      <p:cBhvr>
                                        <p:cTn id="194" dur="1" fill="hold">
                                          <p:stCondLst>
                                            <p:cond delay="0"/>
                                          </p:stCondLst>
                                        </p:cTn>
                                        <p:tgtEl>
                                          <p:spTgt spid="269"/>
                                        </p:tgtEl>
                                        <p:attrNameLst>
                                          <p:attrName>style.visibility</p:attrName>
                                        </p:attrNameLst>
                                      </p:cBhvr>
                                      <p:to>
                                        <p:strVal val="visible"/>
                                      </p:to>
                                    </p:set>
                                    <p:animEffect transition="in" filter="fade">
                                      <p:cBhvr>
                                        <p:cTn id="195"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0" animBg="1"/>
      <p:bldP spid="369" grpId="0" animBg="1"/>
      <p:bldP spid="387" grpId="0" animBg="1"/>
      <p:bldP spid="336" grpId="0" animBg="1"/>
      <p:bldP spid="407" grpId="0" animBg="1"/>
      <p:bldP spid="636" grpId="0" animBg="1"/>
      <p:bldP spid="637" grpId="0" animBg="1"/>
      <p:bldP spid="638" grpId="0"/>
      <p:bldP spid="644" grpId="0"/>
      <p:bldP spid="650" grpId="0"/>
      <p:bldP spid="656" grpId="0"/>
      <p:bldP spid="667" grpId="0"/>
      <p:bldP spid="676" grpId="0"/>
      <p:bldP spid="694" grpId="0" animBg="1"/>
      <p:bldP spid="719" grpId="0" animBg="1"/>
      <p:bldP spid="732" grpId="0" animBg="1"/>
      <p:bldP spid="733" grpId="0"/>
      <p:bldP spid="734" grpId="0"/>
      <p:bldP spid="735" grpId="0"/>
      <p:bldP spid="736" grpId="0"/>
      <p:bldP spid="745" grpId="0"/>
      <p:bldP spid="819" grpId="0"/>
      <p:bldP spid="830" grpId="0"/>
      <p:bldP spid="831" grpId="0" animBg="1"/>
      <p:bldP spid="831" grpId="1" animBg="1"/>
      <p:bldP spid="832" grpId="0" animBg="1"/>
      <p:bldP spid="851" grpId="0"/>
      <p:bldP spid="8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61FB2-3830-45A0-9F36-5186D13E250D}"/>
              </a:ext>
            </a:extLst>
          </p:cNvPr>
          <p:cNvSpPr>
            <a:spLocks noGrp="1"/>
          </p:cNvSpPr>
          <p:nvPr>
            <p:ph type="title"/>
          </p:nvPr>
        </p:nvSpPr>
        <p:spPr>
          <a:xfrm>
            <a:off x="1286933" y="609600"/>
            <a:ext cx="10197494" cy="1099457"/>
          </a:xfrm>
        </p:spPr>
        <p:txBody>
          <a:bodyPr>
            <a:normAutofit/>
          </a:bodyPr>
          <a:lstStyle/>
          <a:p>
            <a:r>
              <a:rPr lang="en-US"/>
              <a:t>Why Modern Management?</a:t>
            </a:r>
          </a:p>
        </p:txBody>
      </p:sp>
      <p:sp>
        <p:nvSpPr>
          <p:cNvPr id="11"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312FE7E-8281-4419-87A8-9089E989EA1F}"/>
              </a:ext>
            </a:extLst>
          </p:cNvPr>
          <p:cNvGraphicFramePr>
            <a:graphicFrameLocks noGrp="1"/>
          </p:cNvGraphicFramePr>
          <p:nvPr>
            <p:ph idx="1"/>
            <p:extLst>
              <p:ext uri="{D42A27DB-BD31-4B8C-83A1-F6EECF244321}">
                <p14:modId xmlns:p14="http://schemas.microsoft.com/office/powerpoint/2010/main" val="132755692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28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78EE7-B677-409C-84BA-53E91408A8E5}"/>
              </a:ext>
            </a:extLst>
          </p:cNvPr>
          <p:cNvSpPr>
            <a:spLocks noGrp="1"/>
          </p:cNvSpPr>
          <p:nvPr>
            <p:ph type="title"/>
          </p:nvPr>
        </p:nvSpPr>
        <p:spPr>
          <a:xfrm>
            <a:off x="1043950" y="1179151"/>
            <a:ext cx="3300646" cy="4463889"/>
          </a:xfrm>
        </p:spPr>
        <p:txBody>
          <a:bodyPr anchor="ctr">
            <a:normAutofit/>
          </a:bodyPr>
          <a:lstStyle/>
          <a:p>
            <a:r>
              <a:rPr lang="en-US"/>
              <a:t>Configuring Endpoint Manager for enrollment</a:t>
            </a:r>
          </a:p>
        </p:txBody>
      </p:sp>
      <p:sp>
        <p:nvSpPr>
          <p:cNvPr id="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1DDA91-655E-4285-96E0-741320F5A1CB}"/>
              </a:ext>
            </a:extLst>
          </p:cNvPr>
          <p:cNvSpPr>
            <a:spLocks noGrp="1"/>
          </p:cNvSpPr>
          <p:nvPr>
            <p:ph idx="1"/>
          </p:nvPr>
        </p:nvSpPr>
        <p:spPr>
          <a:xfrm>
            <a:off x="4978918" y="1109145"/>
            <a:ext cx="6341016" cy="4603900"/>
          </a:xfrm>
        </p:spPr>
        <p:txBody>
          <a:bodyPr anchor="ctr">
            <a:normAutofit/>
          </a:bodyPr>
          <a:lstStyle/>
          <a:p>
            <a:r>
              <a:rPr lang="en-US"/>
              <a:t>Configure Automatic Enrollment</a:t>
            </a:r>
          </a:p>
          <a:p>
            <a:r>
              <a:rPr lang="en-US"/>
              <a:t>Lock Down Enrollment Status Page</a:t>
            </a:r>
          </a:p>
          <a:p>
            <a:r>
              <a:rPr lang="en-US"/>
              <a:t>Configure device restrictions</a:t>
            </a:r>
          </a:p>
          <a:p>
            <a:r>
              <a:rPr lang="en-US"/>
              <a:t>Enrolling Devices</a:t>
            </a:r>
          </a:p>
          <a:p>
            <a:pPr marL="0" indent="0">
              <a:buNone/>
            </a:pPr>
            <a:r>
              <a:rPr lang="en-US"/>
              <a:t>Make sure users are licensed for Intune/Microsoft Endpoint Manager</a:t>
            </a:r>
          </a:p>
          <a:p>
            <a:pPr marL="0" indent="0">
              <a:buNone/>
            </a:pPr>
            <a:endParaRPr lang="en-US"/>
          </a:p>
          <a:p>
            <a:pPr marL="0" indent="0">
              <a:buNone/>
            </a:pPr>
            <a:r>
              <a:rPr lang="en-US"/>
              <a:t>Endpoint Manager relies heavily on groups in Azure, to assist schools with this, Microsoft has School Data Sync which can utilize your Student Information System.</a:t>
            </a:r>
          </a:p>
          <a:p>
            <a:pPr lvl="1"/>
            <a:r>
              <a:rPr lang="en-US">
                <a:hlinkClick r:id="rId2"/>
              </a:rPr>
              <a:t>https://docs.microsoft.com/en-us/schooldatasync/</a:t>
            </a:r>
            <a:r>
              <a:rPr lang="en-US"/>
              <a:t>	</a:t>
            </a:r>
          </a:p>
          <a:p>
            <a:pPr marL="0" indent="0">
              <a:buNone/>
            </a:pPr>
            <a:endParaRPr lang="en-US"/>
          </a:p>
          <a:p>
            <a:pPr marL="0" indent="0">
              <a:buNone/>
            </a:pPr>
            <a:endParaRPr lang="en-US"/>
          </a:p>
        </p:txBody>
      </p:sp>
      <p:sp>
        <p:nvSpPr>
          <p:cNvPr id="9"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1549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8AC3B-7CE2-42AA-9C58-CFA055CF4B22}"/>
              </a:ext>
            </a:extLst>
          </p:cNvPr>
          <p:cNvSpPr>
            <a:spLocks noGrp="1"/>
          </p:cNvSpPr>
          <p:nvPr>
            <p:ph type="title"/>
          </p:nvPr>
        </p:nvSpPr>
        <p:spPr>
          <a:xfrm>
            <a:off x="1286933" y="609600"/>
            <a:ext cx="10197494" cy="1099457"/>
          </a:xfrm>
        </p:spPr>
        <p:txBody>
          <a:bodyPr>
            <a:normAutofit/>
          </a:bodyPr>
          <a:lstStyle/>
          <a:p>
            <a:r>
              <a:rPr lang="en-US"/>
              <a:t>Enable Microsoft Store for Education	</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B37C12B-F92E-4DD8-BEC3-09A7174E7693}"/>
              </a:ext>
            </a:extLst>
          </p:cNvPr>
          <p:cNvGraphicFramePr>
            <a:graphicFrameLocks noGrp="1"/>
          </p:cNvGraphicFramePr>
          <p:nvPr>
            <p:ph idx="1"/>
            <p:extLst>
              <p:ext uri="{D42A27DB-BD31-4B8C-83A1-F6EECF244321}">
                <p14:modId xmlns:p14="http://schemas.microsoft.com/office/powerpoint/2010/main" val="158956008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13888"/>
      </p:ext>
    </p:extLst>
  </p:cSld>
  <p:clrMapOvr>
    <a:masterClrMapping/>
  </p:clrMapOvr>
</p:sld>
</file>

<file path=ppt/theme/theme1.xml><?xml version="1.0" encoding="utf-8"?>
<a:theme xmlns:a="http://schemas.openxmlformats.org/drawingml/2006/main" name="1_Facet">
  <a:themeElements>
    <a:clrScheme name="NM">
      <a:dk1>
        <a:sysClr val="windowText" lastClr="000000"/>
      </a:dk1>
      <a:lt1>
        <a:sysClr val="window" lastClr="FFFFFF"/>
      </a:lt1>
      <a:dk2>
        <a:srgbClr val="2C3C43"/>
      </a:dk2>
      <a:lt2>
        <a:srgbClr val="EBEBEB"/>
      </a:lt2>
      <a:accent1>
        <a:srgbClr val="417630"/>
      </a:accent1>
      <a:accent2>
        <a:srgbClr val="7FBF1A"/>
      </a:accent2>
      <a:accent3>
        <a:srgbClr val="55555A"/>
      </a:accent3>
      <a:accent4>
        <a:srgbClr val="9A989A"/>
      </a:accent4>
      <a:accent5>
        <a:srgbClr val="00ABD5"/>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65BB845383554BB318F0C162894C66" ma:contentTypeVersion="13" ma:contentTypeDescription="Create a new document." ma:contentTypeScope="" ma:versionID="a370d2b6bafa515b9eb3472b411d5bf7">
  <xsd:schema xmlns:xsd="http://www.w3.org/2001/XMLSchema" xmlns:xs="http://www.w3.org/2001/XMLSchema" xmlns:p="http://schemas.microsoft.com/office/2006/metadata/properties" xmlns:ns3="60192871-ce91-4c2e-a2da-b8866235d8ef" xmlns:ns4="6facff63-cdb8-4c9d-ac13-1e31c5c3a404" targetNamespace="http://schemas.microsoft.com/office/2006/metadata/properties" ma:root="true" ma:fieldsID="8c41ba44162a9336effc5513f920ddbf" ns3:_="" ns4:_="">
    <xsd:import namespace="60192871-ce91-4c2e-a2da-b8866235d8ef"/>
    <xsd:import namespace="6facff63-cdb8-4c9d-ac13-1e31c5c3a40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92871-ce91-4c2e-a2da-b8866235d8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acff63-cdb8-4c9d-ac13-1e31c5c3a40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72175D-75C7-4F14-9A46-F451711863C9}">
  <ds:schemaRefs>
    <ds:schemaRef ds:uri="http://schemas.microsoft.com/sharepoint/v3/contenttype/forms"/>
  </ds:schemaRefs>
</ds:datastoreItem>
</file>

<file path=customXml/itemProps2.xml><?xml version="1.0" encoding="utf-8"?>
<ds:datastoreItem xmlns:ds="http://schemas.openxmlformats.org/officeDocument/2006/customXml" ds:itemID="{0E7E2497-4696-42C2-9C87-24ACD4EC7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192871-ce91-4c2e-a2da-b8866235d8ef"/>
    <ds:schemaRef ds:uri="6facff63-cdb8-4c9d-ac13-1e31c5c3a4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610B3F-A4F5-44F3-AC0A-39AC9B25126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118</TotalTime>
  <Words>855</Words>
  <Application>Microsoft Office PowerPoint</Application>
  <PresentationFormat>Widescreen</PresentationFormat>
  <Paragraphs>140</Paragraphs>
  <Slides>16</Slides>
  <Notes>3</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Segoe UI</vt:lpstr>
      <vt:lpstr>Segoe UI Semibold</vt:lpstr>
      <vt:lpstr>Segoe UI Semilight</vt:lpstr>
      <vt:lpstr>Trebuchet MS</vt:lpstr>
      <vt:lpstr>Wingdings 3</vt:lpstr>
      <vt:lpstr>1_Facet</vt:lpstr>
      <vt:lpstr>Office Theme</vt:lpstr>
      <vt:lpstr>Windows 10 Modern Device Management</vt:lpstr>
      <vt:lpstr>Agenda</vt:lpstr>
      <vt:lpstr>Get Invovled</vt:lpstr>
      <vt:lpstr>PowerPoint Presentation</vt:lpstr>
      <vt:lpstr>PowerPoint Presentation</vt:lpstr>
      <vt:lpstr>PowerPoint Presentation</vt:lpstr>
      <vt:lpstr>Why Modern Management?</vt:lpstr>
      <vt:lpstr>Configuring Endpoint Manager for enrollment</vt:lpstr>
      <vt:lpstr>Enable Microsoft Store for Education </vt:lpstr>
      <vt:lpstr>Configuring and Provisioning</vt:lpstr>
      <vt:lpstr>Application Management</vt:lpstr>
      <vt:lpstr>Assisting with large deployments</vt:lpstr>
      <vt:lpstr>Configuring Autopilot</vt:lpstr>
      <vt:lpstr>PowerPoint Presentation</vt:lpstr>
      <vt:lpstr>Maintanance… </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10 Modern Device Management</dc:title>
  <dc:creator>Doug Wilson</dc:creator>
  <cp:lastModifiedBy>Doug Wilson</cp:lastModifiedBy>
  <cp:revision>1</cp:revision>
  <dcterms:created xsi:type="dcterms:W3CDTF">2020-03-01T18:15:50Z</dcterms:created>
  <dcterms:modified xsi:type="dcterms:W3CDTF">2020-03-01T20:14:45Z</dcterms:modified>
</cp:coreProperties>
</file>